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handoutMasterIdLst>
    <p:handoutMasterId r:id="rId4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36182F-A45D-447B-8246-999F5DC851D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987EA-3801-48B1-BD2D-FAD73A0E7C6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CA53C-965D-48EF-A224-C5DE6E1731C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C3379-5553-48FA-A622-631D507A4A6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21FE115-51AE-44B3-879C-627446A4885F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46332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43B928-7A5B-42D7-9621-DA5347477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168CB-1E01-4EEB-9902-1F67DA07AD8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92BBE8A-C238-4558-9655-AF7A4F78EC1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86800-F727-47EF-9B60-7A382698483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ABC4F-610A-4D19-A64D-054ACA447DD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8C4BF-A995-4AD2-826F-55CF07AD17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C7EEFF2-BEDC-4F58-986D-BE0787231C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32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AC344-B393-4D38-8E4B-AC4F2E8ED2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AD8F736-3D92-44EA-8CF8-816238A3BD35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0CA04-08B4-4BB9-9D67-D8B7118A52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84B54-7C11-41D4-B573-EBDEBD0AA7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D7C8-8BD8-4919-9D2B-1C60515FAE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CF6289-D2F9-4B8F-909B-010491D23B7E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0711C-0B39-4D1C-9DB8-7271DD6BFE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646BD-295A-4384-8201-17B40F24C0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42255-EA2C-4221-BAB9-1E03F1B257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927D2D-F7FE-482A-8CC1-088C0557A5BB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CA90D-BE7C-40A2-B957-DDA6E44DB4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1618-BB33-4FEF-9F22-6C0EC0AD8A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DFEC-46D4-4E56-B36D-EE73D5971B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E29DCE-077A-4F0E-B48F-88F7CB3B660D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A12D6-6A6E-4F29-858A-7584FC66E1B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54B05-3590-4701-A5A4-F51C465ECD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12064-603B-4412-80F2-411DA5F89E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58A6AD4-C7B6-4BE7-A46D-75E5167415EB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9BC6D-B58F-40E5-8F49-0E1AFB12DE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CF9A1-34D0-41C0-A910-261048622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96BC-628B-4102-A514-040DAB6DE6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4B398E9-4F5A-447E-9EB2-AA3376B6ACA3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573C1-2106-4628-BC2A-02FB2A541A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E2715-E31B-4D53-AAF0-45D9F332FA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9DEA5-BAC2-485B-A0EC-6F0E378F26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A1044C-42F5-4B68-8AA6-BAF2BD0D43BD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7863A-7F11-44B7-90BA-E21C613B46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75C38-F2DB-4611-96C2-424BE9135E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E8EB1-3829-4A9E-8FEC-111DAE0D27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45A5E9D-2C45-4967-B400-B48C03BDECF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6FC2C-794D-40BD-A7C1-5BA405360C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1847C-FEA5-43A7-A5AD-F2712E4CE3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98968-4A4C-4D7E-A0C2-62DB1135E6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040D069-47D1-4A2A-8F97-EA6B24A7E129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08E0A-DA5D-4553-959B-21422FF50A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10AD8-9700-4123-A96F-617698C1F4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9F445-1C44-4A07-9FFE-B9EA738E67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522781D-AC78-422C-B995-166622A25071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32382-54C3-4A8C-B890-C401E72AAE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144371-DF67-4F38-88A3-696B8D0064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941C7-FF00-4EFB-90ED-6F784450C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D390870-955C-48DA-86AE-7F82342C7ED1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32E3ED-11E0-4C27-AF4A-860E80CC6A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E2A13-20B0-45B7-9877-75E417D1A6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0F375-5375-4C14-9D03-97ECCABCCE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161FC6-63B9-435B-AEF9-5878A3A70467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CE737-618D-426F-B0B9-F901D7737B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7BB1C-C173-4ED9-9191-5C3166C884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213F5-A50E-4E99-912E-AD17BE09E9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255F168-E7D0-434B-B062-6306FD698E06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2EEBD-186E-43D6-AEAF-2859D5CCD8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AE310-C582-4234-8C52-1FF2BA24F7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1A64F-19E2-4526-9EA7-660C66D602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75CDF59-0424-41FE-9E9A-60DE329225ED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35F39E-9E95-4507-8D44-52FA12BB6C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30C77-B26B-401D-91BD-0F68B465A1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591C-F143-487F-B09A-83805CD824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A191406-8C23-4257-A8EB-BA82130DCF46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96CD22-EFD3-4F93-988E-2794A4F33A7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4EB8A-8E29-4450-A52A-4FC5537C2C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1C4D7-E190-4DCD-9EDF-9B4495C6CF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4CB34AB-AB07-418C-A64B-2AC994FC7AD4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241DCB-95C2-472B-A5AA-D3C278961C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2AE86-DB5B-492F-80AA-15782AF814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35B35-6E70-4C67-AAC0-FEA5EBECF8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7053873-6B6B-4D3A-ACC1-B0E68BCD4037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A4243-3D2F-40C6-8767-3AEF1F22D2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5025C-2186-441D-A1E5-4D5AF77D43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FD0C0-DB9B-4C7B-AE96-CC336FDDD1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B76E4E-8F42-43C1-B8AB-90B0483408FF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065D1-3E4B-4B60-B68B-C044A49404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92979-0027-426C-8299-AA824775E5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B0BEF-938C-4B52-80D7-8C0BE42F3D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701D618-F0A8-4EB6-9A8E-81730A940B9B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4710D-019E-4CA4-9FD9-7675295C3E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9B548-E042-4016-B71D-0FCF4A41C7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FEEB3-2ECB-4A86-A1A1-8796367914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AD4CA03-C6D6-4256-8FC0-7432B0A4BE54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593A0-101A-445A-8C24-CE3D473073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4CEE6D-D32F-40D0-AE7E-C887F327DD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2A497-E66D-401F-B7EB-A092131598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BE7BF54-1F00-4E82-BBBA-A27B456CD828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24451-B26D-42E4-870F-85439EC973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A41B6-1B80-4C19-A999-A65EEFB109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D164-02C7-4E30-B20D-670FB01708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9BE5EBB-F397-4351-9C1D-38AAB7FEE82E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2B6BE-FD7C-4587-AF4A-68446B6A2A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18F44-17A7-4D63-873F-1EFB42A798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E8F17-A24A-4E9E-AC32-806ED5AFD7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0BBEAA4-DBDC-4B93-AF70-A23275D4AD78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74142-9ED9-4A39-B49A-B30DB27060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0797B2-DD0D-4C57-A49D-47DD5B1662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7251E-D36F-4A2D-ADAE-205C840F52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DB7142B-C344-4221-A610-DBF89FBF2FA7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47FF2-5870-430C-AFD1-7A2650D27D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250AE-B8B1-434E-9B43-1FC7825629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D6A01-1068-4252-B632-91A6A162A7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DEA765-DD9C-4354-A1F3-1E45FD39DD5D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C8BDC-AF0C-4D72-B1E5-01A3CD327A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D076A-6741-41A4-A046-9FEA8E5B0B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F469B-8B6E-4B44-978C-27C1D936FE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A67BE80-5D1F-4172-B25A-8A99FB7550D3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7DD19-63C1-4B51-9ED2-E132088F4F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A18A9-8883-4B00-9432-1A2B64221C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27BED-FF52-4FA1-98F5-9B21F6E08E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B47287E-AB14-4E4B-9DF2-E97B55D7C129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36FF8-AE26-4040-9CA5-C35B626DB5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5DEAC-93AB-4AB5-B15A-F683396844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E4DF4-673D-4751-B2C1-EBCFA7AEAA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F7EAE3D-A7E6-44A5-8E51-0A98891745C2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75A96-CD21-4840-A34E-2980289868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19455E-1B2A-4214-828D-9F5F608C9D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7ABD6-8502-4B8F-9AB3-5CA19118ED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24BBC8-562B-4CE4-8737-410BFE55B71E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4652F-9E60-413E-9725-167460C684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D10A-1652-42CB-B22B-664501A305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2B228-50BF-42FF-A9A6-D1880E929D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DC80DD-CFAD-4B7E-9FB2-79677DAA1943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58B64-00E4-4959-AA52-DF4DC2533F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E58D3-0403-46D7-94BF-7912CAAFF0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696BE-C243-4846-85C2-2444D3CA1C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340170-EF49-4B1D-8A93-79C00A11FE68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29690-F94E-4A54-AC28-B530B8F54A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CD088-4B66-4754-B267-E592E49F16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4D34E-DD9D-4428-B266-2F3FA7AFDA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4E78E1D-E9E7-4649-80BF-C4F66E8BCEAC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22502-F0C6-4631-8BD2-9FB8ACC722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2E5AD-AE74-411A-8B72-DEBAECAA15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FD076-536B-4F88-A6E5-65DC5AD9EB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F48638-25E4-4F2F-8FF0-96589542FC0D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A56DD-F440-45C5-BE72-07AFCFF439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DECB9-42CB-4755-A310-8CC0EAC4E9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2FC6D-EA2B-44CE-845B-AA394A7E5C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B868533-D096-4412-8A69-5892BE8E033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E60434-DD1F-4031-9747-9529F3C91F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68961-6E86-48EA-80E0-3DB4DE876F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5A924-7C61-49CF-A903-465C0A694D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C2EED36-D831-467A-888F-24137D3B3128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2C1F6-4113-447F-A1E6-082F72F176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F76DB-73F5-4E1D-8585-D52687205A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A5ADC-5B73-4BCC-BF8A-54DE7475DA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9FC0EC4-1E16-4D52-A5CD-064D4529C2D4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F4A6C-22D4-4938-8BC2-462187CB05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4C7A2-5CC6-401B-80E0-FB445B092E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3165C-2DEF-4F87-B961-E7C8222620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04C85A0-61B4-4E0E-B868-FBED59FBF1D0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E74AA-3837-4B8A-969F-EC0EB48FB3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51B7-96A9-4D12-8136-BB5318BC55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BED73-9524-4BEA-A7F5-C4F66E069C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D90A32-E309-407C-AF22-7470C90E17DA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1483A-1122-4A03-8D48-98A13E672A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6CAE4-17D4-47F9-8969-04B57A1722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1EF15-772C-4A49-B6F5-9C1F9F07E8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1EFE04A-1971-4D5E-A169-91A58A330ED2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2A78D-A818-4635-A9DC-4F79F72473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F8121-A1DE-40CB-BF99-F1B45CB74B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64D1E-E19E-43CD-ABC3-15BC2A8A18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449BEA-BE7C-4795-AFB5-3BB88FF7F711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46A8E1-08A1-4890-AA6D-E0315DF5B8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033D81-42C0-4724-8345-79955CF9CB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33950-0EC8-4E9E-BBD4-403DAEDB17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0FA94A2-3974-46DC-BB7E-5390B92BCD1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AC0F9-2CE2-4DAC-A1C3-D3C40DD437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A8F78-8F96-4D33-845E-1CB61109A2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74C08-0EA1-4301-BBFD-4FC4515908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5114533-BA06-44A7-A395-4CFCBE7695AF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AE363-1D97-42B7-9CC7-F6F63BA086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7AEE7-67EF-4D23-888F-E146A603AA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5119A-06CC-4314-9FFB-579E1F34AC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E08E060-3B03-4F7F-83EC-CBD97B406B0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0A181-EAEF-4E3B-8C4E-D4A72F8A1F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3B40D-8CA0-493A-B18C-6E6A1B0BC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>
            <a:spAutoFit/>
          </a:bodyPr>
          <a:lstStyle/>
          <a:p>
            <a:endParaRPr lang="en-US" sz="281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7247-EB15-4AE9-91FF-D71CB5A12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0C0C4-C5B5-462E-8815-B6BB6D8B2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643F9-0F7D-48FC-9501-5821E943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6FB7-BBA6-40E9-A234-C5E25F4F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CA37-D372-4E21-ABB4-BCD1F397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EC68E9-34D9-46FC-B8D9-44CDC5BDF0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4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9DEC-A0AC-4E04-8BBD-FADE2E88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49408-8B48-443A-8C0A-8898FAE65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5F3B1-9146-4890-B2C1-DF46D277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1BFDB-57D8-4DA1-BF65-5570BAE2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CDF6E-33B1-4EDA-984C-2A06E446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7BCC7E-EDD0-438F-B45C-6207A31CED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5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3A7EC-F8F9-4F63-B0C1-E224165D1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F9FAC-AC78-4F90-99EE-79B0805E6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96C9E-041C-462E-BEFC-95BD8B37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0860F-FCE1-490F-AF0C-DACB5CEE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1BBDB-E98C-40DC-843C-2CB492D2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704B08-BABE-436C-ADC0-7328CFB5B6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41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E539-590F-4E0D-B55E-72E7181D8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2A957-CB66-4F63-9AD2-09A62C78B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D3122-C7CE-48A5-94C6-30918CF3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0F502-4726-46C6-A7DD-A8EF02FBC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071D-1AC0-478B-B2ED-80BE887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C31CE-8095-46BD-9424-F024A8E3EA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36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872D-7F89-4949-AFFE-040CF1B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B7783-AEBA-4BF3-AB6E-2887D9B1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EC419-500C-4A1A-AAB5-318DDC74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DB49A-E718-43F1-A43A-40EF07AAE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806D7-9B21-44EB-B4D5-D068FBAA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51EE08-7F23-406F-9AA8-998B28885F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68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9E62-6A51-473D-89B4-9E2B3A4D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BF02C-2AC4-4C81-ACAD-2EC34FD4B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BBD38-4953-47D5-8219-A5E6D55E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927AC-9103-41F8-B395-283EF60B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F87C2-71C4-426C-B68D-87150655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888356-E86B-4CB8-B2A3-8593599CA4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80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A6-7018-4BC1-9B4E-D7A50E65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8CD5E-A0DC-476C-AA06-01E34898C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D08A8-CE06-4D77-9F2F-B29BA979E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6229B-BC8B-42FE-94B2-A31C8A38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6298A-2914-4736-A06B-539AF517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BBE5D-70AB-4257-855A-2BC288B8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97A191-8674-4200-B922-52CFC289AE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52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A6BC-4485-4E4F-A538-C1A1403F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06951-79C9-46DD-A903-AC64F90A9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4DB37-4190-480F-B569-164E27080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16CEF-F365-48A0-B78F-E24D07909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FFC23-5414-4F87-BDD6-CD1A95141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1FA478-56CC-4FEC-AD0F-0DC4FB85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BAEBD-AD70-41C5-A3FA-F46BA850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51D1B8-BD37-4E14-86B0-D1B0577D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00188-A678-4615-A6AD-578A004F46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2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36EE-7445-4171-8CAE-05F77C8B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4A703-8FD9-47F0-9BCC-FF484A0A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597FD-DF36-4014-9ADB-31A37C05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895AF-747F-47A2-A173-E41691AE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77F513-FDBF-480C-8590-829471F8DC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3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1BC36-E22F-464E-BC01-2A9EF550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BCEBA-42D1-492C-BF9F-AD04953A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9AB70-7D5A-47CA-8E0F-34E70491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37F9B9-90FA-4576-BB3D-F7901BE525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204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B4BE-AB85-4AE4-89C3-5AF3083F8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D2DD-511B-4AFC-A3E4-D21687E36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F6687-6743-4C28-954E-51E054AE9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8DDFC-F19E-4C73-A44D-24E4E827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0581C-6A9E-452F-859E-A3AEF8C0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A7CBB-259F-4755-9268-38FFA6E4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6D2648-9EFE-4F37-9EE1-AF0A030E53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6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D71B-90C9-453F-8859-C9A821A3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669FA-A684-4954-8B23-92D041366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2000E-09D6-40FE-B82A-2C4D4B95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6461F-BAD7-4A0A-B37C-07F9B1EF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8918-FF3B-46C5-ACE3-209FBFAA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A7EAA5-8AAA-468F-8B16-E4B3BC0EAE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27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F300-4C3B-43F2-894E-25A1FF32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5884E-5E02-4722-8349-21D2BDF71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A8713-DB54-4038-B90A-84CCBA88E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195A1-2BF9-4F2F-AE8E-15613B00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CD5F8-80DF-482A-9E4B-3D109C4D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967CD-24BA-4F49-9E19-92EDE557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D51AC6-43B9-4674-87AC-C688765912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95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EA2E-839B-4900-923A-CAE417F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8A312-5682-413E-8FAA-56709BE28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56843-6289-4A5B-8F30-5C1AEB93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0723A-8456-43A5-B63D-E4CDF54D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0BF6-6A75-4C87-863A-46845B43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B5B580-7C70-4505-9546-72466A1030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0BA3F1-E10D-41D9-ADE0-205F26A2B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22441-1EE5-4FB7-A714-0C22E820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392B0-A966-422B-9D5C-6D9858AC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4980-8167-404D-B0FF-75466E11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5BED-44F9-4960-A612-0ABF33F3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C54254-9E0A-4CF4-A729-45E5531B57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3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880F-24EF-484C-A230-18BDAD05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6CCA5-DBE9-49C3-A1F0-3F0C181D4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01266-5564-4CC2-A362-BF6C6AEF5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54C31-F994-4AE7-8168-75A4EA0D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9EBBF-F7FB-4BD5-B170-04903120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4C687D-4C42-4112-890F-22E169C43B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F7F0-F29F-4336-9B2A-3F7CD86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B7B3-0487-45FB-A8F5-882E4F40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D6D8E-92FB-448A-9AD3-6A9ED60C2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B5BC1-AC0D-4E5C-AC19-069B98FB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6C231-656C-466C-9BAA-4D28C2DE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A25F5-D2A1-4F0C-9621-8D4EAE1A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CE5C9A-B412-4A51-A8E0-24B082A065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1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ABC5-53FB-4A8F-A482-19B7C486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EA57F-0351-43F7-88F8-34AFDB15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DB757-784F-491D-8291-5558CD70D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520B9-AD22-4410-9AD1-7AD9847CA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C731A-F265-4D9B-B0E0-2FCB15F1B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D86D1-28BE-4968-9F05-26C6BF35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2197B-4E3B-41BD-985E-81F84C53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F9F25A-3682-4EBF-A8AF-82B8BAA5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0FE0D9-C96C-401E-97F2-65AFDEEC76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8D2A-CBD5-4A9B-9F9B-666F7194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E5376-4AA3-4DD1-BB81-03C1BDC2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79E02-F146-4E04-A12A-3E96001E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1708E-215B-4EF5-B618-02291140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E1537C-B706-449B-9BFA-5F313B6899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79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7A7E5-7CF6-46CC-9A6C-78AB4D615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DF449-1639-45D6-8BE3-B54205A1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44CAD-3A63-4E13-A13E-AB8C7421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C75EBF-2907-4FF8-8C13-E0D1827884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FE1A-FD75-4544-B543-95FE2D4B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2A06D-9899-4F96-A53D-3AD352173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D2DEE-80B7-4E0D-8047-F43A3B1EA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EDF1-B8CF-4F6C-8EBA-C20E5DA47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E6C91-AD96-40B6-9184-BDEC4DF2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12A24-6863-4B9A-822A-EDB93EB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DB4C89-E8B2-47F6-88BE-B31B4A0E07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5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5A1B-1F08-46DA-BB09-8CCE4C45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8F8B8-0534-4BDE-B529-D0C3C3F70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F6AE6-D033-48C2-A2FC-87E64D3D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001F0-61A9-4668-83AA-771E746B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05EFF-5158-4E9F-A079-E1582EFC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42AD4-0044-49C5-A648-A65F23C2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E21F8B-2821-4E10-8C71-05432EC411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0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E5C36-13DA-4DD2-BB72-9DCF87F65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DFF95-40A1-47D6-8EE9-771F062BE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DC345-EA43-4415-89E2-EFBCBB2BB7B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256E-3822-4522-90B7-133D23D691B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F88C8-A79A-4D17-BAA0-ACEA53305B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57ADF21-A339-43FB-B7B4-A249B41B54E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65530-29A3-49BA-A4B0-72D20BB45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5457-ADBC-42EE-8B51-387FAC614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1F95-C6A2-4401-9902-14251C81B9D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52FA7-CFE9-44BC-B5BF-A42675C4D63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4A0B0-BBC4-46DD-B6BC-F27ECA7814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1108B26-7557-4F72-91A3-535B779D74BC}" type="slidenum"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0FB48D2-A9C3-4C6C-96AA-F7CB481111CB}"/>
              </a:ext>
            </a:extLst>
          </p:cNvPr>
          <p:cNvSpPr/>
          <p:nvPr/>
        </p:nvSpPr>
        <p:spPr>
          <a:xfrm>
            <a:off x="1668239" y="2219039"/>
            <a:ext cx="1556639" cy="18741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5" h="5207">
                <a:moveTo>
                  <a:pt x="2162" y="0"/>
                </a:moveTo>
                <a:lnTo>
                  <a:pt x="2162" y="0"/>
                </a:lnTo>
                <a:lnTo>
                  <a:pt x="2162" y="0"/>
                </a:lnTo>
                <a:lnTo>
                  <a:pt x="2015" y="4"/>
                </a:lnTo>
                <a:lnTo>
                  <a:pt x="1874" y="17"/>
                </a:lnTo>
                <a:lnTo>
                  <a:pt x="1736" y="39"/>
                </a:lnTo>
                <a:lnTo>
                  <a:pt x="1602" y="70"/>
                </a:lnTo>
                <a:lnTo>
                  <a:pt x="1470" y="111"/>
                </a:lnTo>
                <a:lnTo>
                  <a:pt x="1339" y="161"/>
                </a:lnTo>
                <a:lnTo>
                  <a:pt x="1210" y="220"/>
                </a:lnTo>
                <a:lnTo>
                  <a:pt x="1081" y="290"/>
                </a:lnTo>
                <a:lnTo>
                  <a:pt x="956" y="367"/>
                </a:lnTo>
                <a:lnTo>
                  <a:pt x="840" y="449"/>
                </a:lnTo>
                <a:lnTo>
                  <a:pt x="731" y="537"/>
                </a:lnTo>
                <a:lnTo>
                  <a:pt x="630" y="631"/>
                </a:lnTo>
                <a:lnTo>
                  <a:pt x="536" y="732"/>
                </a:lnTo>
                <a:lnTo>
                  <a:pt x="448" y="840"/>
                </a:lnTo>
                <a:lnTo>
                  <a:pt x="366" y="956"/>
                </a:lnTo>
                <a:lnTo>
                  <a:pt x="289" y="1081"/>
                </a:lnTo>
                <a:lnTo>
                  <a:pt x="219" y="1210"/>
                </a:lnTo>
                <a:lnTo>
                  <a:pt x="160" y="1339"/>
                </a:lnTo>
                <a:lnTo>
                  <a:pt x="110" y="1470"/>
                </a:lnTo>
                <a:lnTo>
                  <a:pt x="70" y="1602"/>
                </a:lnTo>
                <a:lnTo>
                  <a:pt x="39" y="1736"/>
                </a:lnTo>
                <a:lnTo>
                  <a:pt x="17" y="1874"/>
                </a:lnTo>
                <a:lnTo>
                  <a:pt x="4" y="2015"/>
                </a:lnTo>
                <a:lnTo>
                  <a:pt x="0" y="2162"/>
                </a:lnTo>
                <a:lnTo>
                  <a:pt x="0" y="2162"/>
                </a:lnTo>
                <a:lnTo>
                  <a:pt x="0" y="2162"/>
                </a:lnTo>
                <a:lnTo>
                  <a:pt x="4" y="2308"/>
                </a:lnTo>
                <a:lnTo>
                  <a:pt x="17" y="2450"/>
                </a:lnTo>
                <a:lnTo>
                  <a:pt x="39" y="2587"/>
                </a:lnTo>
                <a:lnTo>
                  <a:pt x="70" y="2721"/>
                </a:lnTo>
                <a:lnTo>
                  <a:pt x="110" y="2853"/>
                </a:lnTo>
                <a:lnTo>
                  <a:pt x="160" y="2983"/>
                </a:lnTo>
                <a:lnTo>
                  <a:pt x="220" y="3112"/>
                </a:lnTo>
                <a:lnTo>
                  <a:pt x="289" y="3241"/>
                </a:lnTo>
                <a:lnTo>
                  <a:pt x="366" y="3366"/>
                </a:lnTo>
                <a:lnTo>
                  <a:pt x="448" y="3482"/>
                </a:lnTo>
                <a:lnTo>
                  <a:pt x="536" y="3590"/>
                </a:lnTo>
                <a:lnTo>
                  <a:pt x="630" y="3691"/>
                </a:lnTo>
                <a:lnTo>
                  <a:pt x="731" y="3785"/>
                </a:lnTo>
                <a:lnTo>
                  <a:pt x="840" y="3873"/>
                </a:lnTo>
                <a:lnTo>
                  <a:pt x="956" y="3955"/>
                </a:lnTo>
                <a:lnTo>
                  <a:pt x="1081" y="4032"/>
                </a:lnTo>
                <a:lnTo>
                  <a:pt x="1171" y="4081"/>
                </a:lnTo>
                <a:lnTo>
                  <a:pt x="1260" y="4125"/>
                </a:lnTo>
                <a:lnTo>
                  <a:pt x="1351" y="4164"/>
                </a:lnTo>
                <a:lnTo>
                  <a:pt x="1448" y="4201"/>
                </a:lnTo>
                <a:lnTo>
                  <a:pt x="1448" y="4203"/>
                </a:lnTo>
                <a:lnTo>
                  <a:pt x="1448" y="4954"/>
                </a:lnTo>
                <a:lnTo>
                  <a:pt x="1449" y="4980"/>
                </a:lnTo>
                <a:lnTo>
                  <a:pt x="1453" y="5005"/>
                </a:lnTo>
                <a:lnTo>
                  <a:pt x="1459" y="5029"/>
                </a:lnTo>
                <a:lnTo>
                  <a:pt x="1468" y="5052"/>
                </a:lnTo>
                <a:lnTo>
                  <a:pt x="1478" y="5074"/>
                </a:lnTo>
                <a:lnTo>
                  <a:pt x="1491" y="5095"/>
                </a:lnTo>
                <a:lnTo>
                  <a:pt x="1506" y="5115"/>
                </a:lnTo>
                <a:lnTo>
                  <a:pt x="1522" y="5133"/>
                </a:lnTo>
                <a:lnTo>
                  <a:pt x="1540" y="5149"/>
                </a:lnTo>
                <a:lnTo>
                  <a:pt x="1560" y="5164"/>
                </a:lnTo>
                <a:lnTo>
                  <a:pt x="1581" y="5176"/>
                </a:lnTo>
                <a:lnTo>
                  <a:pt x="1603" y="5187"/>
                </a:lnTo>
                <a:lnTo>
                  <a:pt x="1626" y="5195"/>
                </a:lnTo>
                <a:lnTo>
                  <a:pt x="1651" y="5202"/>
                </a:lnTo>
                <a:lnTo>
                  <a:pt x="1676" y="5205"/>
                </a:lnTo>
                <a:lnTo>
                  <a:pt x="1702" y="5207"/>
                </a:lnTo>
                <a:lnTo>
                  <a:pt x="2622" y="5207"/>
                </a:lnTo>
                <a:lnTo>
                  <a:pt x="2648" y="5205"/>
                </a:lnTo>
                <a:lnTo>
                  <a:pt x="2673" y="5202"/>
                </a:lnTo>
                <a:lnTo>
                  <a:pt x="2698" y="5195"/>
                </a:lnTo>
                <a:lnTo>
                  <a:pt x="2721" y="5187"/>
                </a:lnTo>
                <a:lnTo>
                  <a:pt x="2743" y="5176"/>
                </a:lnTo>
                <a:lnTo>
                  <a:pt x="2764" y="5164"/>
                </a:lnTo>
                <a:lnTo>
                  <a:pt x="2784" y="5149"/>
                </a:lnTo>
                <a:lnTo>
                  <a:pt x="2802" y="5133"/>
                </a:lnTo>
                <a:lnTo>
                  <a:pt x="2818" y="5115"/>
                </a:lnTo>
                <a:lnTo>
                  <a:pt x="2833" y="5095"/>
                </a:lnTo>
                <a:lnTo>
                  <a:pt x="2845" y="5074"/>
                </a:lnTo>
                <a:lnTo>
                  <a:pt x="2856" y="5052"/>
                </a:lnTo>
                <a:lnTo>
                  <a:pt x="2865" y="5029"/>
                </a:lnTo>
                <a:lnTo>
                  <a:pt x="2871" y="5005"/>
                </a:lnTo>
                <a:lnTo>
                  <a:pt x="2875" y="4980"/>
                </a:lnTo>
                <a:lnTo>
                  <a:pt x="2876" y="4954"/>
                </a:lnTo>
                <a:lnTo>
                  <a:pt x="2876" y="4203"/>
                </a:lnTo>
                <a:lnTo>
                  <a:pt x="2876" y="4201"/>
                </a:lnTo>
                <a:lnTo>
                  <a:pt x="2876" y="4201"/>
                </a:lnTo>
                <a:lnTo>
                  <a:pt x="2972" y="4165"/>
                </a:lnTo>
                <a:lnTo>
                  <a:pt x="3063" y="4125"/>
                </a:lnTo>
                <a:lnTo>
                  <a:pt x="3152" y="4082"/>
                </a:lnTo>
                <a:lnTo>
                  <a:pt x="3243" y="4032"/>
                </a:lnTo>
                <a:lnTo>
                  <a:pt x="3368" y="3955"/>
                </a:lnTo>
                <a:lnTo>
                  <a:pt x="3484" y="3872"/>
                </a:lnTo>
                <a:lnTo>
                  <a:pt x="3593" y="3785"/>
                </a:lnTo>
                <a:lnTo>
                  <a:pt x="3694" y="3691"/>
                </a:lnTo>
                <a:lnTo>
                  <a:pt x="3788" y="3590"/>
                </a:lnTo>
                <a:lnTo>
                  <a:pt x="3876" y="3482"/>
                </a:lnTo>
                <a:lnTo>
                  <a:pt x="3958" y="3366"/>
                </a:lnTo>
                <a:lnTo>
                  <a:pt x="4035" y="3241"/>
                </a:lnTo>
                <a:lnTo>
                  <a:pt x="4104" y="3112"/>
                </a:lnTo>
                <a:lnTo>
                  <a:pt x="4164" y="2983"/>
                </a:lnTo>
                <a:lnTo>
                  <a:pt x="4213" y="2853"/>
                </a:lnTo>
                <a:lnTo>
                  <a:pt x="4254" y="2721"/>
                </a:lnTo>
                <a:lnTo>
                  <a:pt x="4285" y="2587"/>
                </a:lnTo>
                <a:lnTo>
                  <a:pt x="4307" y="2450"/>
                </a:lnTo>
                <a:lnTo>
                  <a:pt x="4320" y="2308"/>
                </a:lnTo>
                <a:lnTo>
                  <a:pt x="4325" y="2162"/>
                </a:lnTo>
                <a:lnTo>
                  <a:pt x="4325" y="2162"/>
                </a:lnTo>
                <a:lnTo>
                  <a:pt x="4325" y="2162"/>
                </a:lnTo>
                <a:lnTo>
                  <a:pt x="4321" y="2015"/>
                </a:lnTo>
                <a:lnTo>
                  <a:pt x="4308" y="1874"/>
                </a:lnTo>
                <a:lnTo>
                  <a:pt x="4286" y="1736"/>
                </a:lnTo>
                <a:lnTo>
                  <a:pt x="4254" y="1602"/>
                </a:lnTo>
                <a:lnTo>
                  <a:pt x="4214" y="1470"/>
                </a:lnTo>
                <a:lnTo>
                  <a:pt x="4164" y="1339"/>
                </a:lnTo>
                <a:lnTo>
                  <a:pt x="4104" y="1210"/>
                </a:lnTo>
                <a:lnTo>
                  <a:pt x="4035" y="1081"/>
                </a:lnTo>
                <a:lnTo>
                  <a:pt x="3958" y="956"/>
                </a:lnTo>
                <a:lnTo>
                  <a:pt x="3876" y="840"/>
                </a:lnTo>
                <a:lnTo>
                  <a:pt x="3788" y="732"/>
                </a:lnTo>
                <a:lnTo>
                  <a:pt x="3693" y="631"/>
                </a:lnTo>
                <a:lnTo>
                  <a:pt x="3592" y="537"/>
                </a:lnTo>
                <a:lnTo>
                  <a:pt x="3484" y="449"/>
                </a:lnTo>
                <a:lnTo>
                  <a:pt x="3368" y="367"/>
                </a:lnTo>
                <a:lnTo>
                  <a:pt x="3243" y="290"/>
                </a:lnTo>
                <a:lnTo>
                  <a:pt x="3114" y="220"/>
                </a:lnTo>
                <a:lnTo>
                  <a:pt x="2985" y="161"/>
                </a:lnTo>
                <a:lnTo>
                  <a:pt x="2854" y="111"/>
                </a:lnTo>
                <a:lnTo>
                  <a:pt x="2722" y="70"/>
                </a:lnTo>
                <a:lnTo>
                  <a:pt x="2588" y="39"/>
                </a:lnTo>
                <a:lnTo>
                  <a:pt x="2450" y="17"/>
                </a:lnTo>
                <a:lnTo>
                  <a:pt x="2309" y="4"/>
                </a:lnTo>
                <a:close/>
              </a:path>
            </a:pathLst>
          </a:custGeom>
          <a:noFill/>
          <a:ln w="78120" cap="sq">
            <a:solidFill>
              <a:srgbClr val="FFFFFF"/>
            </a:solidFill>
            <a:prstDash val="solid"/>
            <a:miter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8F6064-827D-43BE-894F-026DB53529FF}"/>
              </a:ext>
            </a:extLst>
          </p:cNvPr>
          <p:cNvSpPr/>
          <p:nvPr/>
        </p:nvSpPr>
        <p:spPr>
          <a:xfrm>
            <a:off x="2081160" y="4093200"/>
            <a:ext cx="73044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30" h="508">
                <a:moveTo>
                  <a:pt x="1015" y="508"/>
                </a:moveTo>
                <a:lnTo>
                  <a:pt x="1776" y="508"/>
                </a:lnTo>
                <a:lnTo>
                  <a:pt x="1802" y="507"/>
                </a:lnTo>
                <a:lnTo>
                  <a:pt x="1827" y="503"/>
                </a:lnTo>
                <a:lnTo>
                  <a:pt x="1852" y="497"/>
                </a:lnTo>
                <a:lnTo>
                  <a:pt x="1875" y="488"/>
                </a:lnTo>
                <a:lnTo>
                  <a:pt x="1897" y="477"/>
                </a:lnTo>
                <a:lnTo>
                  <a:pt x="1918" y="465"/>
                </a:lnTo>
                <a:lnTo>
                  <a:pt x="1938" y="450"/>
                </a:lnTo>
                <a:lnTo>
                  <a:pt x="1956" y="433"/>
                </a:lnTo>
                <a:lnTo>
                  <a:pt x="1972" y="415"/>
                </a:lnTo>
                <a:lnTo>
                  <a:pt x="1987" y="396"/>
                </a:lnTo>
                <a:lnTo>
                  <a:pt x="1999" y="375"/>
                </a:lnTo>
                <a:lnTo>
                  <a:pt x="2010" y="353"/>
                </a:lnTo>
                <a:lnTo>
                  <a:pt x="2019" y="329"/>
                </a:lnTo>
                <a:lnTo>
                  <a:pt x="2025" y="305"/>
                </a:lnTo>
                <a:lnTo>
                  <a:pt x="2029" y="280"/>
                </a:lnTo>
                <a:lnTo>
                  <a:pt x="2030" y="254"/>
                </a:lnTo>
                <a:lnTo>
                  <a:pt x="2029" y="228"/>
                </a:lnTo>
                <a:lnTo>
                  <a:pt x="2025" y="203"/>
                </a:lnTo>
                <a:lnTo>
                  <a:pt x="2019" y="179"/>
                </a:lnTo>
                <a:lnTo>
                  <a:pt x="2010" y="155"/>
                </a:lnTo>
                <a:lnTo>
                  <a:pt x="1999" y="133"/>
                </a:lnTo>
                <a:lnTo>
                  <a:pt x="1987" y="112"/>
                </a:lnTo>
                <a:lnTo>
                  <a:pt x="1972" y="93"/>
                </a:lnTo>
                <a:lnTo>
                  <a:pt x="1956" y="74"/>
                </a:lnTo>
                <a:lnTo>
                  <a:pt x="1938" y="58"/>
                </a:lnTo>
                <a:lnTo>
                  <a:pt x="1918" y="43"/>
                </a:lnTo>
                <a:lnTo>
                  <a:pt x="1897" y="31"/>
                </a:lnTo>
                <a:lnTo>
                  <a:pt x="1875" y="20"/>
                </a:lnTo>
                <a:lnTo>
                  <a:pt x="1852" y="11"/>
                </a:lnTo>
                <a:lnTo>
                  <a:pt x="1827" y="5"/>
                </a:lnTo>
                <a:lnTo>
                  <a:pt x="1802" y="1"/>
                </a:lnTo>
                <a:lnTo>
                  <a:pt x="1776" y="0"/>
                </a:lnTo>
                <a:lnTo>
                  <a:pt x="254" y="0"/>
                </a:lnTo>
                <a:lnTo>
                  <a:pt x="228" y="1"/>
                </a:lnTo>
                <a:lnTo>
                  <a:pt x="203" y="5"/>
                </a:lnTo>
                <a:lnTo>
                  <a:pt x="179" y="11"/>
                </a:lnTo>
                <a:lnTo>
                  <a:pt x="155" y="20"/>
                </a:lnTo>
                <a:lnTo>
                  <a:pt x="133" y="31"/>
                </a:lnTo>
                <a:lnTo>
                  <a:pt x="112" y="43"/>
                </a:lnTo>
                <a:lnTo>
                  <a:pt x="93" y="58"/>
                </a:lnTo>
                <a:lnTo>
                  <a:pt x="74" y="74"/>
                </a:lnTo>
                <a:lnTo>
                  <a:pt x="58" y="93"/>
                </a:lnTo>
                <a:lnTo>
                  <a:pt x="43" y="112"/>
                </a:lnTo>
                <a:lnTo>
                  <a:pt x="31" y="133"/>
                </a:lnTo>
                <a:lnTo>
                  <a:pt x="20" y="155"/>
                </a:lnTo>
                <a:lnTo>
                  <a:pt x="11" y="179"/>
                </a:lnTo>
                <a:lnTo>
                  <a:pt x="5" y="203"/>
                </a:lnTo>
                <a:lnTo>
                  <a:pt x="1" y="228"/>
                </a:lnTo>
                <a:lnTo>
                  <a:pt x="0" y="254"/>
                </a:lnTo>
                <a:lnTo>
                  <a:pt x="1" y="280"/>
                </a:lnTo>
                <a:lnTo>
                  <a:pt x="5" y="305"/>
                </a:lnTo>
                <a:lnTo>
                  <a:pt x="11" y="329"/>
                </a:lnTo>
                <a:lnTo>
                  <a:pt x="20" y="353"/>
                </a:lnTo>
                <a:lnTo>
                  <a:pt x="31" y="375"/>
                </a:lnTo>
                <a:lnTo>
                  <a:pt x="43" y="396"/>
                </a:lnTo>
                <a:lnTo>
                  <a:pt x="58" y="415"/>
                </a:lnTo>
                <a:lnTo>
                  <a:pt x="74" y="433"/>
                </a:lnTo>
                <a:lnTo>
                  <a:pt x="93" y="450"/>
                </a:lnTo>
                <a:lnTo>
                  <a:pt x="112" y="465"/>
                </a:lnTo>
                <a:lnTo>
                  <a:pt x="133" y="477"/>
                </a:lnTo>
                <a:lnTo>
                  <a:pt x="155" y="488"/>
                </a:lnTo>
                <a:lnTo>
                  <a:pt x="179" y="497"/>
                </a:lnTo>
                <a:lnTo>
                  <a:pt x="203" y="503"/>
                </a:lnTo>
                <a:lnTo>
                  <a:pt x="228" y="507"/>
                </a:lnTo>
                <a:lnTo>
                  <a:pt x="254" y="508"/>
                </a:lnTo>
                <a:close/>
              </a:path>
            </a:pathLst>
          </a:custGeom>
          <a:noFill/>
          <a:ln w="78120" cap="rnd">
            <a:solidFill>
              <a:srgbClr val="FFFFFF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91D2672-A1DF-4257-8666-2F00FF90B743}"/>
              </a:ext>
            </a:extLst>
          </p:cNvPr>
          <p:cNvSpPr/>
          <p:nvPr/>
        </p:nvSpPr>
        <p:spPr>
          <a:xfrm>
            <a:off x="2151720" y="4273560"/>
            <a:ext cx="58932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38" h="508">
                <a:moveTo>
                  <a:pt x="819" y="508"/>
                </a:moveTo>
                <a:lnTo>
                  <a:pt x="1385" y="508"/>
                </a:lnTo>
                <a:lnTo>
                  <a:pt x="1411" y="507"/>
                </a:lnTo>
                <a:lnTo>
                  <a:pt x="1436" y="503"/>
                </a:lnTo>
                <a:lnTo>
                  <a:pt x="1460" y="497"/>
                </a:lnTo>
                <a:lnTo>
                  <a:pt x="1484" y="488"/>
                </a:lnTo>
                <a:lnTo>
                  <a:pt x="1506" y="477"/>
                </a:lnTo>
                <a:lnTo>
                  <a:pt x="1527" y="465"/>
                </a:lnTo>
                <a:lnTo>
                  <a:pt x="1546" y="450"/>
                </a:lnTo>
                <a:lnTo>
                  <a:pt x="1564" y="433"/>
                </a:lnTo>
                <a:lnTo>
                  <a:pt x="1580" y="415"/>
                </a:lnTo>
                <a:lnTo>
                  <a:pt x="1595" y="396"/>
                </a:lnTo>
                <a:lnTo>
                  <a:pt x="1607" y="375"/>
                </a:lnTo>
                <a:lnTo>
                  <a:pt x="1618" y="353"/>
                </a:lnTo>
                <a:lnTo>
                  <a:pt x="1627" y="329"/>
                </a:lnTo>
                <a:lnTo>
                  <a:pt x="1633" y="305"/>
                </a:lnTo>
                <a:lnTo>
                  <a:pt x="1637" y="280"/>
                </a:lnTo>
                <a:lnTo>
                  <a:pt x="1638" y="254"/>
                </a:lnTo>
                <a:lnTo>
                  <a:pt x="1638" y="254"/>
                </a:lnTo>
                <a:lnTo>
                  <a:pt x="1637" y="228"/>
                </a:lnTo>
                <a:lnTo>
                  <a:pt x="1633" y="203"/>
                </a:lnTo>
                <a:lnTo>
                  <a:pt x="1627" y="179"/>
                </a:lnTo>
                <a:lnTo>
                  <a:pt x="1618" y="155"/>
                </a:lnTo>
                <a:lnTo>
                  <a:pt x="1607" y="133"/>
                </a:lnTo>
                <a:lnTo>
                  <a:pt x="1595" y="112"/>
                </a:lnTo>
                <a:lnTo>
                  <a:pt x="1580" y="93"/>
                </a:lnTo>
                <a:lnTo>
                  <a:pt x="1564" y="74"/>
                </a:lnTo>
                <a:lnTo>
                  <a:pt x="1546" y="58"/>
                </a:lnTo>
                <a:lnTo>
                  <a:pt x="1527" y="43"/>
                </a:lnTo>
                <a:lnTo>
                  <a:pt x="1506" y="31"/>
                </a:lnTo>
                <a:lnTo>
                  <a:pt x="1484" y="20"/>
                </a:lnTo>
                <a:lnTo>
                  <a:pt x="1460" y="11"/>
                </a:lnTo>
                <a:lnTo>
                  <a:pt x="1436" y="5"/>
                </a:lnTo>
                <a:lnTo>
                  <a:pt x="1411" y="1"/>
                </a:lnTo>
                <a:lnTo>
                  <a:pt x="1385" y="0"/>
                </a:lnTo>
                <a:lnTo>
                  <a:pt x="254" y="0"/>
                </a:lnTo>
                <a:lnTo>
                  <a:pt x="228" y="1"/>
                </a:lnTo>
                <a:lnTo>
                  <a:pt x="203" y="5"/>
                </a:lnTo>
                <a:lnTo>
                  <a:pt x="179" y="11"/>
                </a:lnTo>
                <a:lnTo>
                  <a:pt x="155" y="20"/>
                </a:lnTo>
                <a:lnTo>
                  <a:pt x="133" y="31"/>
                </a:lnTo>
                <a:lnTo>
                  <a:pt x="112" y="43"/>
                </a:lnTo>
                <a:lnTo>
                  <a:pt x="93" y="58"/>
                </a:lnTo>
                <a:lnTo>
                  <a:pt x="74" y="74"/>
                </a:lnTo>
                <a:lnTo>
                  <a:pt x="58" y="93"/>
                </a:lnTo>
                <a:lnTo>
                  <a:pt x="43" y="112"/>
                </a:lnTo>
                <a:lnTo>
                  <a:pt x="31" y="133"/>
                </a:lnTo>
                <a:lnTo>
                  <a:pt x="20" y="155"/>
                </a:lnTo>
                <a:lnTo>
                  <a:pt x="11" y="179"/>
                </a:lnTo>
                <a:lnTo>
                  <a:pt x="5" y="203"/>
                </a:lnTo>
                <a:lnTo>
                  <a:pt x="1" y="228"/>
                </a:lnTo>
                <a:lnTo>
                  <a:pt x="0" y="254"/>
                </a:lnTo>
                <a:lnTo>
                  <a:pt x="0" y="254"/>
                </a:lnTo>
                <a:lnTo>
                  <a:pt x="1" y="280"/>
                </a:lnTo>
                <a:lnTo>
                  <a:pt x="5" y="305"/>
                </a:lnTo>
                <a:lnTo>
                  <a:pt x="11" y="329"/>
                </a:lnTo>
                <a:lnTo>
                  <a:pt x="20" y="353"/>
                </a:lnTo>
                <a:lnTo>
                  <a:pt x="31" y="375"/>
                </a:lnTo>
                <a:lnTo>
                  <a:pt x="43" y="396"/>
                </a:lnTo>
                <a:lnTo>
                  <a:pt x="58" y="415"/>
                </a:lnTo>
                <a:lnTo>
                  <a:pt x="74" y="433"/>
                </a:lnTo>
                <a:lnTo>
                  <a:pt x="93" y="450"/>
                </a:lnTo>
                <a:lnTo>
                  <a:pt x="112" y="465"/>
                </a:lnTo>
                <a:lnTo>
                  <a:pt x="133" y="477"/>
                </a:lnTo>
                <a:lnTo>
                  <a:pt x="155" y="488"/>
                </a:lnTo>
                <a:lnTo>
                  <a:pt x="179" y="497"/>
                </a:lnTo>
                <a:lnTo>
                  <a:pt x="203" y="503"/>
                </a:lnTo>
                <a:lnTo>
                  <a:pt x="228" y="507"/>
                </a:lnTo>
                <a:lnTo>
                  <a:pt x="254" y="508"/>
                </a:lnTo>
                <a:close/>
              </a:path>
            </a:pathLst>
          </a:custGeom>
          <a:noFill/>
          <a:ln w="78120" cap="rnd">
            <a:solidFill>
              <a:srgbClr val="FFFFFF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6E384B-6FFA-43D6-B04E-0BFFB8D3467B}"/>
              </a:ext>
            </a:extLst>
          </p:cNvPr>
          <p:cNvSpPr/>
          <p:nvPr/>
        </p:nvSpPr>
        <p:spPr>
          <a:xfrm>
            <a:off x="2094119" y="2736360"/>
            <a:ext cx="712800" cy="13564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81" h="3769">
                <a:moveTo>
                  <a:pt x="719" y="3769"/>
                </a:moveTo>
                <a:lnTo>
                  <a:pt x="735" y="2818"/>
                </a:lnTo>
                <a:lnTo>
                  <a:pt x="744" y="2317"/>
                </a:lnTo>
                <a:lnTo>
                  <a:pt x="754" y="1992"/>
                </a:lnTo>
                <a:lnTo>
                  <a:pt x="761" y="1935"/>
                </a:lnTo>
                <a:lnTo>
                  <a:pt x="775" y="1880"/>
                </a:lnTo>
                <a:lnTo>
                  <a:pt x="795" y="1828"/>
                </a:lnTo>
                <a:lnTo>
                  <a:pt x="821" y="1779"/>
                </a:lnTo>
                <a:lnTo>
                  <a:pt x="852" y="1733"/>
                </a:lnTo>
                <a:lnTo>
                  <a:pt x="888" y="1689"/>
                </a:lnTo>
                <a:lnTo>
                  <a:pt x="973" y="1606"/>
                </a:lnTo>
                <a:lnTo>
                  <a:pt x="1072" y="1529"/>
                </a:lnTo>
                <a:lnTo>
                  <a:pt x="1181" y="1457"/>
                </a:lnTo>
                <a:lnTo>
                  <a:pt x="1413" y="1319"/>
                </a:lnTo>
                <a:lnTo>
                  <a:pt x="1639" y="1176"/>
                </a:lnTo>
                <a:lnTo>
                  <a:pt x="1740" y="1099"/>
                </a:lnTo>
                <a:lnTo>
                  <a:pt x="1829" y="1014"/>
                </a:lnTo>
                <a:lnTo>
                  <a:pt x="1867" y="969"/>
                </a:lnTo>
                <a:lnTo>
                  <a:pt x="1900" y="922"/>
                </a:lnTo>
                <a:lnTo>
                  <a:pt x="1929" y="872"/>
                </a:lnTo>
                <a:lnTo>
                  <a:pt x="1952" y="819"/>
                </a:lnTo>
                <a:lnTo>
                  <a:pt x="1968" y="763"/>
                </a:lnTo>
                <a:lnTo>
                  <a:pt x="1978" y="704"/>
                </a:lnTo>
                <a:lnTo>
                  <a:pt x="1981" y="641"/>
                </a:lnTo>
                <a:lnTo>
                  <a:pt x="1977" y="574"/>
                </a:lnTo>
                <a:lnTo>
                  <a:pt x="1967" y="521"/>
                </a:lnTo>
                <a:lnTo>
                  <a:pt x="1950" y="475"/>
                </a:lnTo>
                <a:lnTo>
                  <a:pt x="1928" y="434"/>
                </a:lnTo>
                <a:lnTo>
                  <a:pt x="1901" y="400"/>
                </a:lnTo>
                <a:lnTo>
                  <a:pt x="1869" y="371"/>
                </a:lnTo>
                <a:lnTo>
                  <a:pt x="1832" y="347"/>
                </a:lnTo>
                <a:lnTo>
                  <a:pt x="1792" y="329"/>
                </a:lnTo>
                <a:lnTo>
                  <a:pt x="1749" y="315"/>
                </a:lnTo>
                <a:lnTo>
                  <a:pt x="1702" y="307"/>
                </a:lnTo>
                <a:lnTo>
                  <a:pt x="1654" y="302"/>
                </a:lnTo>
                <a:lnTo>
                  <a:pt x="1551" y="306"/>
                </a:lnTo>
                <a:lnTo>
                  <a:pt x="1446" y="325"/>
                </a:lnTo>
                <a:lnTo>
                  <a:pt x="1340" y="356"/>
                </a:lnTo>
                <a:lnTo>
                  <a:pt x="1239" y="398"/>
                </a:lnTo>
                <a:lnTo>
                  <a:pt x="1145" y="449"/>
                </a:lnTo>
                <a:lnTo>
                  <a:pt x="1064" y="506"/>
                </a:lnTo>
                <a:lnTo>
                  <a:pt x="1028" y="537"/>
                </a:lnTo>
                <a:lnTo>
                  <a:pt x="998" y="569"/>
                </a:lnTo>
                <a:lnTo>
                  <a:pt x="972" y="601"/>
                </a:lnTo>
                <a:lnTo>
                  <a:pt x="951" y="634"/>
                </a:lnTo>
                <a:lnTo>
                  <a:pt x="937" y="668"/>
                </a:lnTo>
                <a:lnTo>
                  <a:pt x="929" y="701"/>
                </a:lnTo>
                <a:lnTo>
                  <a:pt x="927" y="734"/>
                </a:lnTo>
                <a:lnTo>
                  <a:pt x="933" y="766"/>
                </a:lnTo>
                <a:lnTo>
                  <a:pt x="947" y="798"/>
                </a:lnTo>
                <a:lnTo>
                  <a:pt x="969" y="828"/>
                </a:lnTo>
                <a:lnTo>
                  <a:pt x="989" y="849"/>
                </a:lnTo>
                <a:lnTo>
                  <a:pt x="1009" y="865"/>
                </a:lnTo>
                <a:lnTo>
                  <a:pt x="1028" y="876"/>
                </a:lnTo>
                <a:lnTo>
                  <a:pt x="1048" y="883"/>
                </a:lnTo>
                <a:lnTo>
                  <a:pt x="1067" y="886"/>
                </a:lnTo>
                <a:lnTo>
                  <a:pt x="1085" y="884"/>
                </a:lnTo>
                <a:lnTo>
                  <a:pt x="1103" y="880"/>
                </a:lnTo>
                <a:lnTo>
                  <a:pt x="1120" y="871"/>
                </a:lnTo>
                <a:lnTo>
                  <a:pt x="1137" y="860"/>
                </a:lnTo>
                <a:lnTo>
                  <a:pt x="1152" y="846"/>
                </a:lnTo>
                <a:lnTo>
                  <a:pt x="1167" y="828"/>
                </a:lnTo>
                <a:lnTo>
                  <a:pt x="1180" y="809"/>
                </a:lnTo>
                <a:lnTo>
                  <a:pt x="1204" y="762"/>
                </a:lnTo>
                <a:lnTo>
                  <a:pt x="1222" y="709"/>
                </a:lnTo>
                <a:lnTo>
                  <a:pt x="1235" y="649"/>
                </a:lnTo>
                <a:lnTo>
                  <a:pt x="1240" y="585"/>
                </a:lnTo>
                <a:lnTo>
                  <a:pt x="1238" y="520"/>
                </a:lnTo>
                <a:lnTo>
                  <a:pt x="1228" y="453"/>
                </a:lnTo>
                <a:lnTo>
                  <a:pt x="1209" y="388"/>
                </a:lnTo>
                <a:lnTo>
                  <a:pt x="1180" y="326"/>
                </a:lnTo>
                <a:lnTo>
                  <a:pt x="1161" y="297"/>
                </a:lnTo>
                <a:lnTo>
                  <a:pt x="1140" y="269"/>
                </a:lnTo>
                <a:lnTo>
                  <a:pt x="1117" y="243"/>
                </a:lnTo>
                <a:lnTo>
                  <a:pt x="1090" y="218"/>
                </a:lnTo>
                <a:lnTo>
                  <a:pt x="1054" y="192"/>
                </a:lnTo>
                <a:lnTo>
                  <a:pt x="1007" y="162"/>
                </a:lnTo>
                <a:lnTo>
                  <a:pt x="951" y="131"/>
                </a:lnTo>
                <a:lnTo>
                  <a:pt x="886" y="100"/>
                </a:lnTo>
                <a:lnTo>
                  <a:pt x="815" y="70"/>
                </a:lnTo>
                <a:lnTo>
                  <a:pt x="739" y="44"/>
                </a:lnTo>
                <a:lnTo>
                  <a:pt x="659" y="22"/>
                </a:lnTo>
                <a:lnTo>
                  <a:pt x="577" y="7"/>
                </a:lnTo>
                <a:lnTo>
                  <a:pt x="494" y="0"/>
                </a:lnTo>
                <a:lnTo>
                  <a:pt x="412" y="3"/>
                </a:lnTo>
                <a:lnTo>
                  <a:pt x="332" y="16"/>
                </a:lnTo>
                <a:lnTo>
                  <a:pt x="294" y="28"/>
                </a:lnTo>
                <a:lnTo>
                  <a:pt x="256" y="43"/>
                </a:lnTo>
                <a:lnTo>
                  <a:pt x="220" y="61"/>
                </a:lnTo>
                <a:lnTo>
                  <a:pt x="186" y="84"/>
                </a:lnTo>
                <a:lnTo>
                  <a:pt x="153" y="110"/>
                </a:lnTo>
                <a:lnTo>
                  <a:pt x="122" y="141"/>
                </a:lnTo>
                <a:lnTo>
                  <a:pt x="93" y="176"/>
                </a:lnTo>
                <a:lnTo>
                  <a:pt x="67" y="216"/>
                </a:lnTo>
                <a:lnTo>
                  <a:pt x="42" y="260"/>
                </a:lnTo>
                <a:lnTo>
                  <a:pt x="21" y="309"/>
                </a:lnTo>
                <a:lnTo>
                  <a:pt x="6" y="359"/>
                </a:lnTo>
                <a:lnTo>
                  <a:pt x="0" y="410"/>
                </a:lnTo>
                <a:lnTo>
                  <a:pt x="2" y="460"/>
                </a:lnTo>
                <a:lnTo>
                  <a:pt x="12" y="512"/>
                </a:lnTo>
                <a:lnTo>
                  <a:pt x="29" y="563"/>
                </a:lnTo>
                <a:lnTo>
                  <a:pt x="52" y="615"/>
                </a:lnTo>
                <a:lnTo>
                  <a:pt x="117" y="719"/>
                </a:lnTo>
                <a:lnTo>
                  <a:pt x="202" y="824"/>
                </a:lnTo>
                <a:lnTo>
                  <a:pt x="302" y="929"/>
                </a:lnTo>
                <a:lnTo>
                  <a:pt x="532" y="1139"/>
                </a:lnTo>
                <a:lnTo>
                  <a:pt x="773" y="1346"/>
                </a:lnTo>
                <a:lnTo>
                  <a:pt x="992" y="1549"/>
                </a:lnTo>
                <a:lnTo>
                  <a:pt x="1081" y="1648"/>
                </a:lnTo>
                <a:lnTo>
                  <a:pt x="1153" y="1745"/>
                </a:lnTo>
                <a:lnTo>
                  <a:pt x="1180" y="1792"/>
                </a:lnTo>
                <a:lnTo>
                  <a:pt x="1201" y="1839"/>
                </a:lnTo>
                <a:lnTo>
                  <a:pt x="1215" y="1885"/>
                </a:lnTo>
                <a:lnTo>
                  <a:pt x="1222" y="1930"/>
                </a:lnTo>
                <a:lnTo>
                  <a:pt x="1227" y="2105"/>
                </a:lnTo>
                <a:lnTo>
                  <a:pt x="1226" y="2358"/>
                </a:lnTo>
                <a:lnTo>
                  <a:pt x="1215" y="2975"/>
                </a:lnTo>
                <a:lnTo>
                  <a:pt x="1192" y="3769"/>
                </a:lnTo>
                <a:close/>
              </a:path>
            </a:pathLst>
          </a:custGeom>
          <a:noFill/>
          <a:ln w="78120" cap="rnd">
            <a:solidFill>
              <a:srgbClr val="FFFFFF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48C0ED4E-4473-456A-BF04-CE72813593A7}"/>
              </a:ext>
            </a:extLst>
          </p:cNvPr>
          <p:cNvSpPr/>
          <p:nvPr/>
        </p:nvSpPr>
        <p:spPr>
          <a:xfrm>
            <a:off x="2446560" y="1530360"/>
            <a:ext cx="0" cy="266760"/>
          </a:xfrm>
          <a:prstGeom prst="line">
            <a:avLst/>
          </a:prstGeom>
          <a:noFill/>
          <a:ln w="78120" cap="rnd">
            <a:solidFill>
              <a:srgbClr val="FFFFFF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1FB11145-DB88-4420-BD97-DAD9B09B801E}"/>
              </a:ext>
            </a:extLst>
          </p:cNvPr>
          <p:cNvSpPr/>
          <p:nvPr/>
        </p:nvSpPr>
        <p:spPr>
          <a:xfrm flipH="1">
            <a:off x="3368520" y="1916999"/>
            <a:ext cx="188640" cy="188641"/>
          </a:xfrm>
          <a:prstGeom prst="line">
            <a:avLst/>
          </a:prstGeom>
          <a:noFill/>
          <a:ln w="78120" cap="rnd">
            <a:solidFill>
              <a:srgbClr val="FFFFFF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296C176A-4E27-404B-AAB3-F69241E3E6BC}"/>
              </a:ext>
            </a:extLst>
          </p:cNvPr>
          <p:cNvSpPr/>
          <p:nvPr/>
        </p:nvSpPr>
        <p:spPr>
          <a:xfrm flipH="1">
            <a:off x="3582720" y="2950200"/>
            <a:ext cx="267119" cy="0"/>
          </a:xfrm>
          <a:prstGeom prst="line">
            <a:avLst/>
          </a:prstGeom>
          <a:noFill/>
          <a:ln w="78120" cap="rnd">
            <a:solidFill>
              <a:srgbClr val="FFFFFF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A85782EE-F28E-4E56-842E-CF3B4BF5898B}"/>
              </a:ext>
            </a:extLst>
          </p:cNvPr>
          <p:cNvSpPr/>
          <p:nvPr/>
        </p:nvSpPr>
        <p:spPr>
          <a:xfrm>
            <a:off x="1335960" y="1916999"/>
            <a:ext cx="189000" cy="188641"/>
          </a:xfrm>
          <a:prstGeom prst="line">
            <a:avLst/>
          </a:prstGeom>
          <a:noFill/>
          <a:ln w="78120" cap="rnd">
            <a:solidFill>
              <a:srgbClr val="FFFFFF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75887FE3-3944-4FCF-8498-029A25A050CF}"/>
              </a:ext>
            </a:extLst>
          </p:cNvPr>
          <p:cNvSpPr/>
          <p:nvPr/>
        </p:nvSpPr>
        <p:spPr>
          <a:xfrm>
            <a:off x="1043279" y="2950200"/>
            <a:ext cx="267121" cy="0"/>
          </a:xfrm>
          <a:prstGeom prst="line">
            <a:avLst/>
          </a:prstGeom>
          <a:noFill/>
          <a:ln w="78120" cap="rnd">
            <a:solidFill>
              <a:srgbClr val="FFFFFF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FBAF51-64C3-49F2-BE9B-9BE61BC5B32D}"/>
              </a:ext>
            </a:extLst>
          </p:cNvPr>
          <p:cNvSpPr/>
          <p:nvPr/>
        </p:nvSpPr>
        <p:spPr>
          <a:xfrm>
            <a:off x="1639439" y="2187720"/>
            <a:ext cx="1556639" cy="18741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5" h="5207">
                <a:moveTo>
                  <a:pt x="2163" y="0"/>
                </a:moveTo>
                <a:lnTo>
                  <a:pt x="2163" y="0"/>
                </a:lnTo>
                <a:lnTo>
                  <a:pt x="2163" y="0"/>
                </a:lnTo>
                <a:lnTo>
                  <a:pt x="2016" y="4"/>
                </a:lnTo>
                <a:lnTo>
                  <a:pt x="1875" y="17"/>
                </a:lnTo>
                <a:lnTo>
                  <a:pt x="1737" y="39"/>
                </a:lnTo>
                <a:lnTo>
                  <a:pt x="1602" y="70"/>
                </a:lnTo>
                <a:lnTo>
                  <a:pt x="1470" y="110"/>
                </a:lnTo>
                <a:lnTo>
                  <a:pt x="1340" y="160"/>
                </a:lnTo>
                <a:lnTo>
                  <a:pt x="1211" y="219"/>
                </a:lnTo>
                <a:lnTo>
                  <a:pt x="1082" y="289"/>
                </a:lnTo>
                <a:lnTo>
                  <a:pt x="957" y="366"/>
                </a:lnTo>
                <a:lnTo>
                  <a:pt x="841" y="448"/>
                </a:lnTo>
                <a:lnTo>
                  <a:pt x="732" y="536"/>
                </a:lnTo>
                <a:lnTo>
                  <a:pt x="631" y="630"/>
                </a:lnTo>
                <a:lnTo>
                  <a:pt x="537" y="731"/>
                </a:lnTo>
                <a:lnTo>
                  <a:pt x="449" y="840"/>
                </a:lnTo>
                <a:lnTo>
                  <a:pt x="367" y="956"/>
                </a:lnTo>
                <a:lnTo>
                  <a:pt x="290" y="1081"/>
                </a:lnTo>
                <a:lnTo>
                  <a:pt x="220" y="1210"/>
                </a:lnTo>
                <a:lnTo>
                  <a:pt x="161" y="1339"/>
                </a:lnTo>
                <a:lnTo>
                  <a:pt x="111" y="1470"/>
                </a:lnTo>
                <a:lnTo>
                  <a:pt x="70" y="1602"/>
                </a:lnTo>
                <a:lnTo>
                  <a:pt x="39" y="1736"/>
                </a:lnTo>
                <a:lnTo>
                  <a:pt x="17" y="1874"/>
                </a:lnTo>
                <a:lnTo>
                  <a:pt x="4" y="2015"/>
                </a:lnTo>
                <a:lnTo>
                  <a:pt x="0" y="2162"/>
                </a:lnTo>
                <a:lnTo>
                  <a:pt x="0" y="2162"/>
                </a:lnTo>
                <a:lnTo>
                  <a:pt x="0" y="2162"/>
                </a:lnTo>
                <a:lnTo>
                  <a:pt x="5" y="2308"/>
                </a:lnTo>
                <a:lnTo>
                  <a:pt x="18" y="2450"/>
                </a:lnTo>
                <a:lnTo>
                  <a:pt x="40" y="2587"/>
                </a:lnTo>
                <a:lnTo>
                  <a:pt x="71" y="2721"/>
                </a:lnTo>
                <a:lnTo>
                  <a:pt x="111" y="2853"/>
                </a:lnTo>
                <a:lnTo>
                  <a:pt x="161" y="2983"/>
                </a:lnTo>
                <a:lnTo>
                  <a:pt x="221" y="3112"/>
                </a:lnTo>
                <a:lnTo>
                  <a:pt x="290" y="3241"/>
                </a:lnTo>
                <a:lnTo>
                  <a:pt x="367" y="3365"/>
                </a:lnTo>
                <a:lnTo>
                  <a:pt x="449" y="3482"/>
                </a:lnTo>
                <a:lnTo>
                  <a:pt x="537" y="3590"/>
                </a:lnTo>
                <a:lnTo>
                  <a:pt x="631" y="3691"/>
                </a:lnTo>
                <a:lnTo>
                  <a:pt x="732" y="3785"/>
                </a:lnTo>
                <a:lnTo>
                  <a:pt x="841" y="3873"/>
                </a:lnTo>
                <a:lnTo>
                  <a:pt x="957" y="3955"/>
                </a:lnTo>
                <a:lnTo>
                  <a:pt x="1082" y="4032"/>
                </a:lnTo>
                <a:lnTo>
                  <a:pt x="1172" y="4081"/>
                </a:lnTo>
                <a:lnTo>
                  <a:pt x="1261" y="4125"/>
                </a:lnTo>
                <a:lnTo>
                  <a:pt x="1352" y="4164"/>
                </a:lnTo>
                <a:lnTo>
                  <a:pt x="1449" y="4201"/>
                </a:lnTo>
                <a:lnTo>
                  <a:pt x="1449" y="4203"/>
                </a:lnTo>
                <a:lnTo>
                  <a:pt x="1449" y="4953"/>
                </a:lnTo>
                <a:lnTo>
                  <a:pt x="1450" y="4979"/>
                </a:lnTo>
                <a:lnTo>
                  <a:pt x="1454" y="5004"/>
                </a:lnTo>
                <a:lnTo>
                  <a:pt x="1460" y="5028"/>
                </a:lnTo>
                <a:lnTo>
                  <a:pt x="1469" y="5052"/>
                </a:lnTo>
                <a:lnTo>
                  <a:pt x="1479" y="5074"/>
                </a:lnTo>
                <a:lnTo>
                  <a:pt x="1492" y="5095"/>
                </a:lnTo>
                <a:lnTo>
                  <a:pt x="1507" y="5115"/>
                </a:lnTo>
                <a:lnTo>
                  <a:pt x="1523" y="5133"/>
                </a:lnTo>
                <a:lnTo>
                  <a:pt x="1541" y="5149"/>
                </a:lnTo>
                <a:lnTo>
                  <a:pt x="1561" y="5163"/>
                </a:lnTo>
                <a:lnTo>
                  <a:pt x="1582" y="5176"/>
                </a:lnTo>
                <a:lnTo>
                  <a:pt x="1604" y="5187"/>
                </a:lnTo>
                <a:lnTo>
                  <a:pt x="1627" y="5195"/>
                </a:lnTo>
                <a:lnTo>
                  <a:pt x="1652" y="5202"/>
                </a:lnTo>
                <a:lnTo>
                  <a:pt x="1677" y="5205"/>
                </a:lnTo>
                <a:lnTo>
                  <a:pt x="1703" y="5207"/>
                </a:lnTo>
                <a:lnTo>
                  <a:pt x="2623" y="5207"/>
                </a:lnTo>
                <a:lnTo>
                  <a:pt x="2649" y="5205"/>
                </a:lnTo>
                <a:lnTo>
                  <a:pt x="2674" y="5202"/>
                </a:lnTo>
                <a:lnTo>
                  <a:pt x="2699" y="5195"/>
                </a:lnTo>
                <a:lnTo>
                  <a:pt x="2722" y="5187"/>
                </a:lnTo>
                <a:lnTo>
                  <a:pt x="2744" y="5176"/>
                </a:lnTo>
                <a:lnTo>
                  <a:pt x="2765" y="5163"/>
                </a:lnTo>
                <a:lnTo>
                  <a:pt x="2785" y="5149"/>
                </a:lnTo>
                <a:lnTo>
                  <a:pt x="2803" y="5133"/>
                </a:lnTo>
                <a:lnTo>
                  <a:pt x="2819" y="5115"/>
                </a:lnTo>
                <a:lnTo>
                  <a:pt x="2834" y="5095"/>
                </a:lnTo>
                <a:lnTo>
                  <a:pt x="2846" y="5074"/>
                </a:lnTo>
                <a:lnTo>
                  <a:pt x="2857" y="5052"/>
                </a:lnTo>
                <a:lnTo>
                  <a:pt x="2866" y="5028"/>
                </a:lnTo>
                <a:lnTo>
                  <a:pt x="2872" y="5004"/>
                </a:lnTo>
                <a:lnTo>
                  <a:pt x="2876" y="4979"/>
                </a:lnTo>
                <a:lnTo>
                  <a:pt x="2877" y="4953"/>
                </a:lnTo>
                <a:lnTo>
                  <a:pt x="2877" y="4203"/>
                </a:lnTo>
                <a:lnTo>
                  <a:pt x="2877" y="4201"/>
                </a:lnTo>
                <a:lnTo>
                  <a:pt x="2877" y="4201"/>
                </a:lnTo>
                <a:lnTo>
                  <a:pt x="2973" y="4164"/>
                </a:lnTo>
                <a:lnTo>
                  <a:pt x="3065" y="4125"/>
                </a:lnTo>
                <a:lnTo>
                  <a:pt x="3153" y="4081"/>
                </a:lnTo>
                <a:lnTo>
                  <a:pt x="3244" y="4032"/>
                </a:lnTo>
                <a:lnTo>
                  <a:pt x="3369" y="3955"/>
                </a:lnTo>
                <a:lnTo>
                  <a:pt x="3485" y="3873"/>
                </a:lnTo>
                <a:lnTo>
                  <a:pt x="3594" y="3785"/>
                </a:lnTo>
                <a:lnTo>
                  <a:pt x="3695" y="3691"/>
                </a:lnTo>
                <a:lnTo>
                  <a:pt x="3789" y="3590"/>
                </a:lnTo>
                <a:lnTo>
                  <a:pt x="3877" y="3482"/>
                </a:lnTo>
                <a:lnTo>
                  <a:pt x="3959" y="3366"/>
                </a:lnTo>
                <a:lnTo>
                  <a:pt x="4036" y="3241"/>
                </a:lnTo>
                <a:lnTo>
                  <a:pt x="4105" y="3112"/>
                </a:lnTo>
                <a:lnTo>
                  <a:pt x="4165" y="2983"/>
                </a:lnTo>
                <a:lnTo>
                  <a:pt x="4214" y="2853"/>
                </a:lnTo>
                <a:lnTo>
                  <a:pt x="4255" y="2721"/>
                </a:lnTo>
                <a:lnTo>
                  <a:pt x="4286" y="2587"/>
                </a:lnTo>
                <a:lnTo>
                  <a:pt x="4308" y="2450"/>
                </a:lnTo>
                <a:lnTo>
                  <a:pt x="4321" y="2308"/>
                </a:lnTo>
                <a:lnTo>
                  <a:pt x="4325" y="2162"/>
                </a:lnTo>
                <a:lnTo>
                  <a:pt x="4325" y="2162"/>
                </a:lnTo>
                <a:lnTo>
                  <a:pt x="4325" y="2162"/>
                </a:lnTo>
                <a:lnTo>
                  <a:pt x="4321" y="2015"/>
                </a:lnTo>
                <a:lnTo>
                  <a:pt x="4308" y="1874"/>
                </a:lnTo>
                <a:lnTo>
                  <a:pt x="4286" y="1736"/>
                </a:lnTo>
                <a:lnTo>
                  <a:pt x="4255" y="1602"/>
                </a:lnTo>
                <a:lnTo>
                  <a:pt x="4215" y="1470"/>
                </a:lnTo>
                <a:lnTo>
                  <a:pt x="4165" y="1339"/>
                </a:lnTo>
                <a:lnTo>
                  <a:pt x="4105" y="1210"/>
                </a:lnTo>
                <a:lnTo>
                  <a:pt x="4036" y="1081"/>
                </a:lnTo>
                <a:lnTo>
                  <a:pt x="3959" y="956"/>
                </a:lnTo>
                <a:lnTo>
                  <a:pt x="3877" y="840"/>
                </a:lnTo>
                <a:lnTo>
                  <a:pt x="3789" y="731"/>
                </a:lnTo>
                <a:lnTo>
                  <a:pt x="3695" y="630"/>
                </a:lnTo>
                <a:lnTo>
                  <a:pt x="3594" y="536"/>
                </a:lnTo>
                <a:lnTo>
                  <a:pt x="3485" y="448"/>
                </a:lnTo>
                <a:lnTo>
                  <a:pt x="3369" y="366"/>
                </a:lnTo>
                <a:lnTo>
                  <a:pt x="3244" y="289"/>
                </a:lnTo>
                <a:lnTo>
                  <a:pt x="3115" y="219"/>
                </a:lnTo>
                <a:lnTo>
                  <a:pt x="2985" y="160"/>
                </a:lnTo>
                <a:lnTo>
                  <a:pt x="2855" y="110"/>
                </a:lnTo>
                <a:lnTo>
                  <a:pt x="2723" y="70"/>
                </a:lnTo>
                <a:lnTo>
                  <a:pt x="2589" y="39"/>
                </a:lnTo>
                <a:lnTo>
                  <a:pt x="2451" y="17"/>
                </a:lnTo>
                <a:lnTo>
                  <a:pt x="2309" y="4"/>
                </a:lnTo>
                <a:close/>
              </a:path>
            </a:pathLst>
          </a:custGeom>
          <a:noFill/>
          <a:ln w="78120" cap="sq">
            <a:solidFill>
              <a:srgbClr val="000000"/>
            </a:solidFill>
            <a:prstDash val="solid"/>
            <a:miter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0880D2A-3EF1-43AB-9CC8-613FDC3F5CC2}"/>
              </a:ext>
            </a:extLst>
          </p:cNvPr>
          <p:cNvSpPr/>
          <p:nvPr/>
        </p:nvSpPr>
        <p:spPr>
          <a:xfrm>
            <a:off x="2052720" y="4061880"/>
            <a:ext cx="73044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30" h="508">
                <a:moveTo>
                  <a:pt x="1015" y="508"/>
                </a:moveTo>
                <a:lnTo>
                  <a:pt x="1776" y="508"/>
                </a:lnTo>
                <a:lnTo>
                  <a:pt x="1802" y="507"/>
                </a:lnTo>
                <a:lnTo>
                  <a:pt x="1827" y="503"/>
                </a:lnTo>
                <a:lnTo>
                  <a:pt x="1851" y="497"/>
                </a:lnTo>
                <a:lnTo>
                  <a:pt x="1875" y="488"/>
                </a:lnTo>
                <a:lnTo>
                  <a:pt x="1897" y="477"/>
                </a:lnTo>
                <a:lnTo>
                  <a:pt x="1918" y="465"/>
                </a:lnTo>
                <a:lnTo>
                  <a:pt x="1937" y="450"/>
                </a:lnTo>
                <a:lnTo>
                  <a:pt x="1955" y="433"/>
                </a:lnTo>
                <a:lnTo>
                  <a:pt x="1972" y="415"/>
                </a:lnTo>
                <a:lnTo>
                  <a:pt x="1986" y="396"/>
                </a:lnTo>
                <a:lnTo>
                  <a:pt x="1999" y="375"/>
                </a:lnTo>
                <a:lnTo>
                  <a:pt x="2010" y="353"/>
                </a:lnTo>
                <a:lnTo>
                  <a:pt x="2018" y="329"/>
                </a:lnTo>
                <a:lnTo>
                  <a:pt x="2025" y="305"/>
                </a:lnTo>
                <a:lnTo>
                  <a:pt x="2029" y="280"/>
                </a:lnTo>
                <a:lnTo>
                  <a:pt x="2030" y="254"/>
                </a:lnTo>
                <a:lnTo>
                  <a:pt x="2029" y="228"/>
                </a:lnTo>
                <a:lnTo>
                  <a:pt x="2025" y="203"/>
                </a:lnTo>
                <a:lnTo>
                  <a:pt x="2018" y="179"/>
                </a:lnTo>
                <a:lnTo>
                  <a:pt x="2010" y="155"/>
                </a:lnTo>
                <a:lnTo>
                  <a:pt x="1999" y="133"/>
                </a:lnTo>
                <a:lnTo>
                  <a:pt x="1986" y="112"/>
                </a:lnTo>
                <a:lnTo>
                  <a:pt x="1972" y="93"/>
                </a:lnTo>
                <a:lnTo>
                  <a:pt x="1955" y="74"/>
                </a:lnTo>
                <a:lnTo>
                  <a:pt x="1937" y="58"/>
                </a:lnTo>
                <a:lnTo>
                  <a:pt x="1918" y="43"/>
                </a:lnTo>
                <a:lnTo>
                  <a:pt x="1897" y="31"/>
                </a:lnTo>
                <a:lnTo>
                  <a:pt x="1875" y="20"/>
                </a:lnTo>
                <a:lnTo>
                  <a:pt x="1851" y="11"/>
                </a:lnTo>
                <a:lnTo>
                  <a:pt x="1827" y="5"/>
                </a:lnTo>
                <a:lnTo>
                  <a:pt x="1802" y="1"/>
                </a:lnTo>
                <a:lnTo>
                  <a:pt x="1776" y="0"/>
                </a:lnTo>
                <a:lnTo>
                  <a:pt x="254" y="0"/>
                </a:lnTo>
                <a:lnTo>
                  <a:pt x="228" y="1"/>
                </a:lnTo>
                <a:lnTo>
                  <a:pt x="203" y="5"/>
                </a:lnTo>
                <a:lnTo>
                  <a:pt x="178" y="11"/>
                </a:lnTo>
                <a:lnTo>
                  <a:pt x="155" y="20"/>
                </a:lnTo>
                <a:lnTo>
                  <a:pt x="133" y="31"/>
                </a:lnTo>
                <a:lnTo>
                  <a:pt x="112" y="43"/>
                </a:lnTo>
                <a:lnTo>
                  <a:pt x="92" y="58"/>
                </a:lnTo>
                <a:lnTo>
                  <a:pt x="74" y="74"/>
                </a:lnTo>
                <a:lnTo>
                  <a:pt x="58" y="93"/>
                </a:lnTo>
                <a:lnTo>
                  <a:pt x="43" y="112"/>
                </a:lnTo>
                <a:lnTo>
                  <a:pt x="31" y="133"/>
                </a:lnTo>
                <a:lnTo>
                  <a:pt x="20" y="155"/>
                </a:lnTo>
                <a:lnTo>
                  <a:pt x="11" y="179"/>
                </a:lnTo>
                <a:lnTo>
                  <a:pt x="5" y="203"/>
                </a:lnTo>
                <a:lnTo>
                  <a:pt x="1" y="228"/>
                </a:lnTo>
                <a:lnTo>
                  <a:pt x="0" y="254"/>
                </a:lnTo>
                <a:lnTo>
                  <a:pt x="1" y="280"/>
                </a:lnTo>
                <a:lnTo>
                  <a:pt x="5" y="305"/>
                </a:lnTo>
                <a:lnTo>
                  <a:pt x="11" y="329"/>
                </a:lnTo>
                <a:lnTo>
                  <a:pt x="20" y="353"/>
                </a:lnTo>
                <a:lnTo>
                  <a:pt x="31" y="375"/>
                </a:lnTo>
                <a:lnTo>
                  <a:pt x="43" y="396"/>
                </a:lnTo>
                <a:lnTo>
                  <a:pt x="58" y="415"/>
                </a:lnTo>
                <a:lnTo>
                  <a:pt x="74" y="433"/>
                </a:lnTo>
                <a:lnTo>
                  <a:pt x="92" y="450"/>
                </a:lnTo>
                <a:lnTo>
                  <a:pt x="112" y="465"/>
                </a:lnTo>
                <a:lnTo>
                  <a:pt x="133" y="477"/>
                </a:lnTo>
                <a:lnTo>
                  <a:pt x="155" y="488"/>
                </a:lnTo>
                <a:lnTo>
                  <a:pt x="178" y="497"/>
                </a:lnTo>
                <a:lnTo>
                  <a:pt x="203" y="503"/>
                </a:lnTo>
                <a:lnTo>
                  <a:pt x="228" y="507"/>
                </a:lnTo>
                <a:lnTo>
                  <a:pt x="254" y="508"/>
                </a:lnTo>
                <a:close/>
              </a:path>
            </a:pathLst>
          </a:custGeom>
          <a:noFill/>
          <a:ln w="78120" cap="rnd">
            <a:solidFill>
              <a:srgbClr val="000000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A7E0032-A722-4742-9B73-8D88EB0FF3BA}"/>
              </a:ext>
            </a:extLst>
          </p:cNvPr>
          <p:cNvSpPr/>
          <p:nvPr/>
        </p:nvSpPr>
        <p:spPr>
          <a:xfrm>
            <a:off x="2123280" y="4242240"/>
            <a:ext cx="58932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38" h="508">
                <a:moveTo>
                  <a:pt x="819" y="508"/>
                </a:moveTo>
                <a:lnTo>
                  <a:pt x="1384" y="508"/>
                </a:lnTo>
                <a:lnTo>
                  <a:pt x="1410" y="507"/>
                </a:lnTo>
                <a:lnTo>
                  <a:pt x="1435" y="503"/>
                </a:lnTo>
                <a:lnTo>
                  <a:pt x="1459" y="497"/>
                </a:lnTo>
                <a:lnTo>
                  <a:pt x="1483" y="488"/>
                </a:lnTo>
                <a:lnTo>
                  <a:pt x="1505" y="477"/>
                </a:lnTo>
                <a:lnTo>
                  <a:pt x="1526" y="465"/>
                </a:lnTo>
                <a:lnTo>
                  <a:pt x="1545" y="450"/>
                </a:lnTo>
                <a:lnTo>
                  <a:pt x="1563" y="433"/>
                </a:lnTo>
                <a:lnTo>
                  <a:pt x="1580" y="415"/>
                </a:lnTo>
                <a:lnTo>
                  <a:pt x="1594" y="396"/>
                </a:lnTo>
                <a:lnTo>
                  <a:pt x="1607" y="375"/>
                </a:lnTo>
                <a:lnTo>
                  <a:pt x="1618" y="353"/>
                </a:lnTo>
                <a:lnTo>
                  <a:pt x="1626" y="329"/>
                </a:lnTo>
                <a:lnTo>
                  <a:pt x="1633" y="305"/>
                </a:lnTo>
                <a:lnTo>
                  <a:pt x="1637" y="280"/>
                </a:lnTo>
                <a:lnTo>
                  <a:pt x="1638" y="254"/>
                </a:lnTo>
                <a:lnTo>
                  <a:pt x="1638" y="254"/>
                </a:lnTo>
                <a:lnTo>
                  <a:pt x="1637" y="228"/>
                </a:lnTo>
                <a:lnTo>
                  <a:pt x="1633" y="203"/>
                </a:lnTo>
                <a:lnTo>
                  <a:pt x="1626" y="179"/>
                </a:lnTo>
                <a:lnTo>
                  <a:pt x="1618" y="155"/>
                </a:lnTo>
                <a:lnTo>
                  <a:pt x="1607" y="133"/>
                </a:lnTo>
                <a:lnTo>
                  <a:pt x="1594" y="112"/>
                </a:lnTo>
                <a:lnTo>
                  <a:pt x="1580" y="93"/>
                </a:lnTo>
                <a:lnTo>
                  <a:pt x="1563" y="74"/>
                </a:lnTo>
                <a:lnTo>
                  <a:pt x="1545" y="58"/>
                </a:lnTo>
                <a:lnTo>
                  <a:pt x="1526" y="43"/>
                </a:lnTo>
                <a:lnTo>
                  <a:pt x="1505" y="31"/>
                </a:lnTo>
                <a:lnTo>
                  <a:pt x="1483" y="20"/>
                </a:lnTo>
                <a:lnTo>
                  <a:pt x="1459" y="11"/>
                </a:lnTo>
                <a:lnTo>
                  <a:pt x="1435" y="5"/>
                </a:lnTo>
                <a:lnTo>
                  <a:pt x="1410" y="1"/>
                </a:lnTo>
                <a:lnTo>
                  <a:pt x="1384" y="0"/>
                </a:lnTo>
                <a:lnTo>
                  <a:pt x="253" y="0"/>
                </a:lnTo>
                <a:lnTo>
                  <a:pt x="227" y="1"/>
                </a:lnTo>
                <a:lnTo>
                  <a:pt x="202" y="5"/>
                </a:lnTo>
                <a:lnTo>
                  <a:pt x="178" y="11"/>
                </a:lnTo>
                <a:lnTo>
                  <a:pt x="154" y="20"/>
                </a:lnTo>
                <a:lnTo>
                  <a:pt x="132" y="31"/>
                </a:lnTo>
                <a:lnTo>
                  <a:pt x="111" y="43"/>
                </a:lnTo>
                <a:lnTo>
                  <a:pt x="92" y="58"/>
                </a:lnTo>
                <a:lnTo>
                  <a:pt x="74" y="74"/>
                </a:lnTo>
                <a:lnTo>
                  <a:pt x="58" y="93"/>
                </a:lnTo>
                <a:lnTo>
                  <a:pt x="43" y="112"/>
                </a:lnTo>
                <a:lnTo>
                  <a:pt x="30" y="133"/>
                </a:lnTo>
                <a:lnTo>
                  <a:pt x="20" y="155"/>
                </a:lnTo>
                <a:lnTo>
                  <a:pt x="11" y="179"/>
                </a:lnTo>
                <a:lnTo>
                  <a:pt x="5" y="203"/>
                </a:lnTo>
                <a:lnTo>
                  <a:pt x="1" y="228"/>
                </a:lnTo>
                <a:lnTo>
                  <a:pt x="0" y="254"/>
                </a:lnTo>
                <a:lnTo>
                  <a:pt x="0" y="254"/>
                </a:lnTo>
                <a:lnTo>
                  <a:pt x="1" y="280"/>
                </a:lnTo>
                <a:lnTo>
                  <a:pt x="5" y="305"/>
                </a:lnTo>
                <a:lnTo>
                  <a:pt x="11" y="329"/>
                </a:lnTo>
                <a:lnTo>
                  <a:pt x="20" y="353"/>
                </a:lnTo>
                <a:lnTo>
                  <a:pt x="30" y="375"/>
                </a:lnTo>
                <a:lnTo>
                  <a:pt x="43" y="396"/>
                </a:lnTo>
                <a:lnTo>
                  <a:pt x="58" y="415"/>
                </a:lnTo>
                <a:lnTo>
                  <a:pt x="74" y="433"/>
                </a:lnTo>
                <a:lnTo>
                  <a:pt x="92" y="450"/>
                </a:lnTo>
                <a:lnTo>
                  <a:pt x="111" y="465"/>
                </a:lnTo>
                <a:lnTo>
                  <a:pt x="132" y="477"/>
                </a:lnTo>
                <a:lnTo>
                  <a:pt x="154" y="488"/>
                </a:lnTo>
                <a:lnTo>
                  <a:pt x="178" y="497"/>
                </a:lnTo>
                <a:lnTo>
                  <a:pt x="202" y="503"/>
                </a:lnTo>
                <a:lnTo>
                  <a:pt x="227" y="507"/>
                </a:lnTo>
                <a:lnTo>
                  <a:pt x="253" y="508"/>
                </a:lnTo>
                <a:close/>
              </a:path>
            </a:pathLst>
          </a:custGeom>
          <a:noFill/>
          <a:ln w="78120" cap="rnd">
            <a:solidFill>
              <a:srgbClr val="000000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6915B7-39E2-4EDD-950F-EFBBF770B48C}"/>
              </a:ext>
            </a:extLst>
          </p:cNvPr>
          <p:cNvSpPr/>
          <p:nvPr/>
        </p:nvSpPr>
        <p:spPr>
          <a:xfrm>
            <a:off x="2065320" y="2705039"/>
            <a:ext cx="713160" cy="13564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82" h="3769">
                <a:moveTo>
                  <a:pt x="720" y="3769"/>
                </a:moveTo>
                <a:lnTo>
                  <a:pt x="736" y="2818"/>
                </a:lnTo>
                <a:lnTo>
                  <a:pt x="744" y="2317"/>
                </a:lnTo>
                <a:lnTo>
                  <a:pt x="754" y="1992"/>
                </a:lnTo>
                <a:lnTo>
                  <a:pt x="761" y="1935"/>
                </a:lnTo>
                <a:lnTo>
                  <a:pt x="775" y="1880"/>
                </a:lnTo>
                <a:lnTo>
                  <a:pt x="795" y="1828"/>
                </a:lnTo>
                <a:lnTo>
                  <a:pt x="821" y="1779"/>
                </a:lnTo>
                <a:lnTo>
                  <a:pt x="852" y="1733"/>
                </a:lnTo>
                <a:lnTo>
                  <a:pt x="889" y="1689"/>
                </a:lnTo>
                <a:lnTo>
                  <a:pt x="974" y="1606"/>
                </a:lnTo>
                <a:lnTo>
                  <a:pt x="1073" y="1529"/>
                </a:lnTo>
                <a:lnTo>
                  <a:pt x="1181" y="1457"/>
                </a:lnTo>
                <a:lnTo>
                  <a:pt x="1414" y="1319"/>
                </a:lnTo>
                <a:lnTo>
                  <a:pt x="1640" y="1176"/>
                </a:lnTo>
                <a:lnTo>
                  <a:pt x="1741" y="1099"/>
                </a:lnTo>
                <a:lnTo>
                  <a:pt x="1830" y="1014"/>
                </a:lnTo>
                <a:lnTo>
                  <a:pt x="1868" y="969"/>
                </a:lnTo>
                <a:lnTo>
                  <a:pt x="1901" y="922"/>
                </a:lnTo>
                <a:lnTo>
                  <a:pt x="1930" y="872"/>
                </a:lnTo>
                <a:lnTo>
                  <a:pt x="1953" y="819"/>
                </a:lnTo>
                <a:lnTo>
                  <a:pt x="1969" y="763"/>
                </a:lnTo>
                <a:lnTo>
                  <a:pt x="1979" y="704"/>
                </a:lnTo>
                <a:lnTo>
                  <a:pt x="1982" y="641"/>
                </a:lnTo>
                <a:lnTo>
                  <a:pt x="1978" y="574"/>
                </a:lnTo>
                <a:lnTo>
                  <a:pt x="1967" y="521"/>
                </a:lnTo>
                <a:lnTo>
                  <a:pt x="1951" y="475"/>
                </a:lnTo>
                <a:lnTo>
                  <a:pt x="1929" y="434"/>
                </a:lnTo>
                <a:lnTo>
                  <a:pt x="1901" y="400"/>
                </a:lnTo>
                <a:lnTo>
                  <a:pt x="1869" y="371"/>
                </a:lnTo>
                <a:lnTo>
                  <a:pt x="1833" y="347"/>
                </a:lnTo>
                <a:lnTo>
                  <a:pt x="1793" y="329"/>
                </a:lnTo>
                <a:lnTo>
                  <a:pt x="1749" y="315"/>
                </a:lnTo>
                <a:lnTo>
                  <a:pt x="1703" y="307"/>
                </a:lnTo>
                <a:lnTo>
                  <a:pt x="1654" y="302"/>
                </a:lnTo>
                <a:lnTo>
                  <a:pt x="1552" y="306"/>
                </a:lnTo>
                <a:lnTo>
                  <a:pt x="1446" y="325"/>
                </a:lnTo>
                <a:lnTo>
                  <a:pt x="1341" y="356"/>
                </a:lnTo>
                <a:lnTo>
                  <a:pt x="1239" y="398"/>
                </a:lnTo>
                <a:lnTo>
                  <a:pt x="1146" y="449"/>
                </a:lnTo>
                <a:lnTo>
                  <a:pt x="1064" y="506"/>
                </a:lnTo>
                <a:lnTo>
                  <a:pt x="1029" y="537"/>
                </a:lnTo>
                <a:lnTo>
                  <a:pt x="999" y="569"/>
                </a:lnTo>
                <a:lnTo>
                  <a:pt x="973" y="601"/>
                </a:lnTo>
                <a:lnTo>
                  <a:pt x="952" y="634"/>
                </a:lnTo>
                <a:lnTo>
                  <a:pt x="938" y="668"/>
                </a:lnTo>
                <a:lnTo>
                  <a:pt x="930" y="701"/>
                </a:lnTo>
                <a:lnTo>
                  <a:pt x="928" y="734"/>
                </a:lnTo>
                <a:lnTo>
                  <a:pt x="934" y="766"/>
                </a:lnTo>
                <a:lnTo>
                  <a:pt x="948" y="798"/>
                </a:lnTo>
                <a:lnTo>
                  <a:pt x="970" y="828"/>
                </a:lnTo>
                <a:lnTo>
                  <a:pt x="990" y="849"/>
                </a:lnTo>
                <a:lnTo>
                  <a:pt x="1010" y="865"/>
                </a:lnTo>
                <a:lnTo>
                  <a:pt x="1029" y="876"/>
                </a:lnTo>
                <a:lnTo>
                  <a:pt x="1049" y="882"/>
                </a:lnTo>
                <a:lnTo>
                  <a:pt x="1068" y="885"/>
                </a:lnTo>
                <a:lnTo>
                  <a:pt x="1086" y="884"/>
                </a:lnTo>
                <a:lnTo>
                  <a:pt x="1104" y="879"/>
                </a:lnTo>
                <a:lnTo>
                  <a:pt x="1121" y="871"/>
                </a:lnTo>
                <a:lnTo>
                  <a:pt x="1138" y="860"/>
                </a:lnTo>
                <a:lnTo>
                  <a:pt x="1153" y="845"/>
                </a:lnTo>
                <a:lnTo>
                  <a:pt x="1168" y="828"/>
                </a:lnTo>
                <a:lnTo>
                  <a:pt x="1181" y="808"/>
                </a:lnTo>
                <a:lnTo>
                  <a:pt x="1205" y="762"/>
                </a:lnTo>
                <a:lnTo>
                  <a:pt x="1223" y="708"/>
                </a:lnTo>
                <a:lnTo>
                  <a:pt x="1236" y="649"/>
                </a:lnTo>
                <a:lnTo>
                  <a:pt x="1241" y="585"/>
                </a:lnTo>
                <a:lnTo>
                  <a:pt x="1239" y="519"/>
                </a:lnTo>
                <a:lnTo>
                  <a:pt x="1229" y="453"/>
                </a:lnTo>
                <a:lnTo>
                  <a:pt x="1210" y="388"/>
                </a:lnTo>
                <a:lnTo>
                  <a:pt x="1181" y="326"/>
                </a:lnTo>
                <a:lnTo>
                  <a:pt x="1162" y="297"/>
                </a:lnTo>
                <a:lnTo>
                  <a:pt x="1141" y="269"/>
                </a:lnTo>
                <a:lnTo>
                  <a:pt x="1118" y="243"/>
                </a:lnTo>
                <a:lnTo>
                  <a:pt x="1091" y="218"/>
                </a:lnTo>
                <a:lnTo>
                  <a:pt x="1055" y="192"/>
                </a:lnTo>
                <a:lnTo>
                  <a:pt x="1008" y="162"/>
                </a:lnTo>
                <a:lnTo>
                  <a:pt x="952" y="131"/>
                </a:lnTo>
                <a:lnTo>
                  <a:pt x="887" y="100"/>
                </a:lnTo>
                <a:lnTo>
                  <a:pt x="816" y="70"/>
                </a:lnTo>
                <a:lnTo>
                  <a:pt x="740" y="44"/>
                </a:lnTo>
                <a:lnTo>
                  <a:pt x="660" y="22"/>
                </a:lnTo>
                <a:lnTo>
                  <a:pt x="578" y="7"/>
                </a:lnTo>
                <a:lnTo>
                  <a:pt x="495" y="0"/>
                </a:lnTo>
                <a:lnTo>
                  <a:pt x="413" y="3"/>
                </a:lnTo>
                <a:lnTo>
                  <a:pt x="333" y="16"/>
                </a:lnTo>
                <a:lnTo>
                  <a:pt x="294" y="28"/>
                </a:lnTo>
                <a:lnTo>
                  <a:pt x="257" y="43"/>
                </a:lnTo>
                <a:lnTo>
                  <a:pt x="221" y="61"/>
                </a:lnTo>
                <a:lnTo>
                  <a:pt x="186" y="84"/>
                </a:lnTo>
                <a:lnTo>
                  <a:pt x="153" y="110"/>
                </a:lnTo>
                <a:lnTo>
                  <a:pt x="122" y="141"/>
                </a:lnTo>
                <a:lnTo>
                  <a:pt x="93" y="176"/>
                </a:lnTo>
                <a:lnTo>
                  <a:pt x="67" y="216"/>
                </a:lnTo>
                <a:lnTo>
                  <a:pt x="42" y="260"/>
                </a:lnTo>
                <a:lnTo>
                  <a:pt x="21" y="309"/>
                </a:lnTo>
                <a:lnTo>
                  <a:pt x="6" y="359"/>
                </a:lnTo>
                <a:lnTo>
                  <a:pt x="0" y="410"/>
                </a:lnTo>
                <a:lnTo>
                  <a:pt x="2" y="460"/>
                </a:lnTo>
                <a:lnTo>
                  <a:pt x="12" y="511"/>
                </a:lnTo>
                <a:lnTo>
                  <a:pt x="29" y="563"/>
                </a:lnTo>
                <a:lnTo>
                  <a:pt x="52" y="614"/>
                </a:lnTo>
                <a:lnTo>
                  <a:pt x="117" y="718"/>
                </a:lnTo>
                <a:lnTo>
                  <a:pt x="202" y="823"/>
                </a:lnTo>
                <a:lnTo>
                  <a:pt x="302" y="928"/>
                </a:lnTo>
                <a:lnTo>
                  <a:pt x="532" y="1138"/>
                </a:lnTo>
                <a:lnTo>
                  <a:pt x="774" y="1346"/>
                </a:lnTo>
                <a:lnTo>
                  <a:pt x="992" y="1549"/>
                </a:lnTo>
                <a:lnTo>
                  <a:pt x="1082" y="1648"/>
                </a:lnTo>
                <a:lnTo>
                  <a:pt x="1153" y="1745"/>
                </a:lnTo>
                <a:lnTo>
                  <a:pt x="1181" y="1792"/>
                </a:lnTo>
                <a:lnTo>
                  <a:pt x="1202" y="1839"/>
                </a:lnTo>
                <a:lnTo>
                  <a:pt x="1216" y="1885"/>
                </a:lnTo>
                <a:lnTo>
                  <a:pt x="1223" y="1930"/>
                </a:lnTo>
                <a:lnTo>
                  <a:pt x="1228" y="2105"/>
                </a:lnTo>
                <a:lnTo>
                  <a:pt x="1227" y="2358"/>
                </a:lnTo>
                <a:lnTo>
                  <a:pt x="1216" y="2975"/>
                </a:lnTo>
                <a:lnTo>
                  <a:pt x="1193" y="3769"/>
                </a:lnTo>
                <a:close/>
              </a:path>
            </a:pathLst>
          </a:custGeom>
          <a:noFill/>
          <a:ln w="78120" cap="rnd">
            <a:solidFill>
              <a:srgbClr val="000000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0583092D-1A8A-485B-A9CF-6E782754BB24}"/>
              </a:ext>
            </a:extLst>
          </p:cNvPr>
          <p:cNvSpPr/>
          <p:nvPr/>
        </p:nvSpPr>
        <p:spPr>
          <a:xfrm>
            <a:off x="2418120" y="1498679"/>
            <a:ext cx="0" cy="267121"/>
          </a:xfrm>
          <a:prstGeom prst="line">
            <a:avLst/>
          </a:prstGeom>
          <a:noFill/>
          <a:ln w="78120" cap="rnd">
            <a:solidFill>
              <a:srgbClr val="000000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1DB6A9F3-43A1-4FD2-9B4B-FB1C11DF0F55}"/>
              </a:ext>
            </a:extLst>
          </p:cNvPr>
          <p:cNvSpPr/>
          <p:nvPr/>
        </p:nvSpPr>
        <p:spPr>
          <a:xfrm flipH="1">
            <a:off x="3340079" y="1885680"/>
            <a:ext cx="188641" cy="188639"/>
          </a:xfrm>
          <a:prstGeom prst="line">
            <a:avLst/>
          </a:prstGeom>
          <a:noFill/>
          <a:ln w="78120" cap="rnd">
            <a:solidFill>
              <a:srgbClr val="000000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07ACD140-0634-4D91-8004-95B5BEF760E6}"/>
              </a:ext>
            </a:extLst>
          </p:cNvPr>
          <p:cNvSpPr/>
          <p:nvPr/>
        </p:nvSpPr>
        <p:spPr>
          <a:xfrm flipH="1">
            <a:off x="3554280" y="2918879"/>
            <a:ext cx="267120" cy="0"/>
          </a:xfrm>
          <a:prstGeom prst="line">
            <a:avLst/>
          </a:prstGeom>
          <a:noFill/>
          <a:ln w="78120" cap="rnd">
            <a:solidFill>
              <a:srgbClr val="000000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C5207F42-BA18-4054-BD86-9A9599489FE5}"/>
              </a:ext>
            </a:extLst>
          </p:cNvPr>
          <p:cNvSpPr/>
          <p:nvPr/>
        </p:nvSpPr>
        <p:spPr>
          <a:xfrm>
            <a:off x="1307519" y="1885680"/>
            <a:ext cx="188641" cy="188639"/>
          </a:xfrm>
          <a:prstGeom prst="line">
            <a:avLst/>
          </a:prstGeom>
          <a:noFill/>
          <a:ln w="78120" cap="rnd">
            <a:solidFill>
              <a:srgbClr val="000000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D8E6C861-CB66-4729-95E5-C0B837FA6066}"/>
              </a:ext>
            </a:extLst>
          </p:cNvPr>
          <p:cNvSpPr/>
          <p:nvPr/>
        </p:nvSpPr>
        <p:spPr>
          <a:xfrm>
            <a:off x="1014839" y="2918879"/>
            <a:ext cx="267121" cy="0"/>
          </a:xfrm>
          <a:prstGeom prst="line">
            <a:avLst/>
          </a:prstGeom>
          <a:noFill/>
          <a:ln w="78120" cap="rnd">
            <a:solidFill>
              <a:srgbClr val="000000"/>
            </a:solidFill>
            <a:prstDash val="solid"/>
            <a:round/>
          </a:ln>
        </p:spPr>
        <p:txBody>
          <a:bodyPr vert="horz" wrap="square" lIns="128880" tIns="83880" rIns="128880" bIns="838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825A9E5A-8102-4782-B79D-BF02D1C4EDC2}"/>
              </a:ext>
            </a:extLst>
          </p:cNvPr>
          <p:cNvSpPr/>
          <p:nvPr/>
        </p:nvSpPr>
        <p:spPr>
          <a:xfrm flipH="1">
            <a:off x="2983679" y="3843720"/>
            <a:ext cx="126000" cy="125999"/>
          </a:xfrm>
          <a:prstGeom prst="line">
            <a:avLst/>
          </a:prstGeom>
          <a:noFill/>
          <a:ln w="52200" cap="rnd">
            <a:solidFill>
              <a:srgbClr val="000000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9BDF17D4-AACD-4118-A270-336C891B8281}"/>
              </a:ext>
            </a:extLst>
          </p:cNvPr>
          <p:cNvSpPr/>
          <p:nvPr/>
        </p:nvSpPr>
        <p:spPr>
          <a:xfrm>
            <a:off x="2983679" y="3843720"/>
            <a:ext cx="126000" cy="125999"/>
          </a:xfrm>
          <a:prstGeom prst="line">
            <a:avLst/>
          </a:prstGeom>
          <a:noFill/>
          <a:ln w="52200" cap="rnd">
            <a:solidFill>
              <a:srgbClr val="000000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960BD425-7EDF-471F-8C57-8ED6F9316C8A}"/>
              </a:ext>
            </a:extLst>
          </p:cNvPr>
          <p:cNvSpPr/>
          <p:nvPr/>
        </p:nvSpPr>
        <p:spPr>
          <a:xfrm flipH="1">
            <a:off x="1771920" y="2054880"/>
            <a:ext cx="126000" cy="126360"/>
          </a:xfrm>
          <a:prstGeom prst="line">
            <a:avLst/>
          </a:prstGeom>
          <a:noFill/>
          <a:ln w="52200" cap="rnd">
            <a:solidFill>
              <a:srgbClr val="000000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32B65293-6636-4DD2-968D-183695FD6486}"/>
              </a:ext>
            </a:extLst>
          </p:cNvPr>
          <p:cNvSpPr/>
          <p:nvPr/>
        </p:nvSpPr>
        <p:spPr>
          <a:xfrm>
            <a:off x="1771920" y="2054880"/>
            <a:ext cx="126000" cy="126360"/>
          </a:xfrm>
          <a:prstGeom prst="line">
            <a:avLst/>
          </a:prstGeom>
          <a:noFill/>
          <a:ln w="52200" cap="rnd">
            <a:solidFill>
              <a:srgbClr val="000000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9FF99D9-3C2C-4910-B04B-85A1188C8DA4}"/>
              </a:ext>
            </a:extLst>
          </p:cNvPr>
          <p:cNvSpPr/>
          <p:nvPr/>
        </p:nvSpPr>
        <p:spPr>
          <a:xfrm>
            <a:off x="1568879" y="4125600"/>
            <a:ext cx="184320" cy="2055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3" h="572">
                <a:moveTo>
                  <a:pt x="0" y="572"/>
                </a:moveTo>
                <a:lnTo>
                  <a:pt x="513" y="390"/>
                </a:lnTo>
                <a:lnTo>
                  <a:pt x="103" y="0"/>
                </a:lnTo>
                <a:close/>
              </a:path>
            </a:pathLst>
          </a:custGeom>
          <a:noFill/>
          <a:ln w="52200" cap="rnd">
            <a:solidFill>
              <a:srgbClr val="000000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20D8F6-3943-402A-8CC6-30928266B646}"/>
              </a:ext>
            </a:extLst>
          </p:cNvPr>
          <p:cNvSpPr/>
          <p:nvPr/>
        </p:nvSpPr>
        <p:spPr>
          <a:xfrm>
            <a:off x="3604680" y="3255839"/>
            <a:ext cx="186480" cy="202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9" h="563">
                <a:moveTo>
                  <a:pt x="0" y="262"/>
                </a:moveTo>
                <a:lnTo>
                  <a:pt x="455" y="563"/>
                </a:lnTo>
                <a:lnTo>
                  <a:pt x="519" y="0"/>
                </a:lnTo>
                <a:close/>
              </a:path>
            </a:pathLst>
          </a:custGeom>
          <a:noFill/>
          <a:ln w="52200" cap="rnd">
            <a:solidFill>
              <a:srgbClr val="000000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B8BADBA-6055-4967-9075-4D285F98F05E}"/>
              </a:ext>
            </a:extLst>
          </p:cNvPr>
          <p:cNvSpPr/>
          <p:nvPr/>
        </p:nvSpPr>
        <p:spPr>
          <a:xfrm>
            <a:off x="785160" y="2122200"/>
            <a:ext cx="207360" cy="182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7" h="509">
                <a:moveTo>
                  <a:pt x="0" y="73"/>
                </a:moveTo>
                <a:lnTo>
                  <a:pt x="328" y="509"/>
                </a:lnTo>
                <a:lnTo>
                  <a:pt x="577" y="0"/>
                </a:lnTo>
                <a:close/>
              </a:path>
            </a:pathLst>
          </a:custGeom>
          <a:noFill/>
          <a:ln w="52200" cap="rnd">
            <a:solidFill>
              <a:srgbClr val="000000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1FF742C-5119-4DDD-B035-A53D5FE4E09A}"/>
              </a:ext>
            </a:extLst>
          </p:cNvPr>
          <p:cNvSpPr/>
          <p:nvPr/>
        </p:nvSpPr>
        <p:spPr>
          <a:xfrm>
            <a:off x="3624480" y="2125440"/>
            <a:ext cx="216000" cy="2156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1" h="600">
                <a:moveTo>
                  <a:pt x="601" y="300"/>
                </a:moveTo>
                <a:lnTo>
                  <a:pt x="600" y="320"/>
                </a:lnTo>
                <a:lnTo>
                  <a:pt x="599" y="340"/>
                </a:lnTo>
                <a:lnTo>
                  <a:pt x="596" y="359"/>
                </a:lnTo>
                <a:lnTo>
                  <a:pt x="591" y="378"/>
                </a:lnTo>
                <a:lnTo>
                  <a:pt x="586" y="396"/>
                </a:lnTo>
                <a:lnTo>
                  <a:pt x="579" y="414"/>
                </a:lnTo>
                <a:lnTo>
                  <a:pt x="571" y="432"/>
                </a:lnTo>
                <a:lnTo>
                  <a:pt x="561" y="450"/>
                </a:lnTo>
                <a:lnTo>
                  <a:pt x="550" y="467"/>
                </a:lnTo>
                <a:lnTo>
                  <a:pt x="539" y="484"/>
                </a:lnTo>
                <a:lnTo>
                  <a:pt x="527" y="499"/>
                </a:lnTo>
                <a:lnTo>
                  <a:pt x="513" y="513"/>
                </a:lnTo>
                <a:lnTo>
                  <a:pt x="499" y="526"/>
                </a:lnTo>
                <a:lnTo>
                  <a:pt x="484" y="538"/>
                </a:lnTo>
                <a:lnTo>
                  <a:pt x="468" y="549"/>
                </a:lnTo>
                <a:lnTo>
                  <a:pt x="451" y="560"/>
                </a:lnTo>
                <a:lnTo>
                  <a:pt x="433" y="570"/>
                </a:lnTo>
                <a:lnTo>
                  <a:pt x="415" y="578"/>
                </a:lnTo>
                <a:lnTo>
                  <a:pt x="397" y="585"/>
                </a:lnTo>
                <a:lnTo>
                  <a:pt x="379" y="590"/>
                </a:lnTo>
                <a:lnTo>
                  <a:pt x="360" y="595"/>
                </a:lnTo>
                <a:lnTo>
                  <a:pt x="341" y="598"/>
                </a:lnTo>
                <a:lnTo>
                  <a:pt x="321" y="599"/>
                </a:lnTo>
                <a:lnTo>
                  <a:pt x="301" y="600"/>
                </a:lnTo>
                <a:lnTo>
                  <a:pt x="281" y="599"/>
                </a:lnTo>
                <a:lnTo>
                  <a:pt x="261" y="598"/>
                </a:lnTo>
                <a:lnTo>
                  <a:pt x="241" y="595"/>
                </a:lnTo>
                <a:lnTo>
                  <a:pt x="222" y="590"/>
                </a:lnTo>
                <a:lnTo>
                  <a:pt x="204" y="585"/>
                </a:lnTo>
                <a:lnTo>
                  <a:pt x="186" y="578"/>
                </a:lnTo>
                <a:lnTo>
                  <a:pt x="168" y="570"/>
                </a:lnTo>
                <a:lnTo>
                  <a:pt x="150" y="560"/>
                </a:lnTo>
                <a:lnTo>
                  <a:pt x="133" y="549"/>
                </a:lnTo>
                <a:lnTo>
                  <a:pt x="117" y="538"/>
                </a:lnTo>
                <a:lnTo>
                  <a:pt x="102" y="526"/>
                </a:lnTo>
                <a:lnTo>
                  <a:pt x="88" y="513"/>
                </a:lnTo>
                <a:lnTo>
                  <a:pt x="75" y="499"/>
                </a:lnTo>
                <a:lnTo>
                  <a:pt x="63" y="484"/>
                </a:lnTo>
                <a:lnTo>
                  <a:pt x="52" y="467"/>
                </a:lnTo>
                <a:lnTo>
                  <a:pt x="41" y="450"/>
                </a:lnTo>
                <a:lnTo>
                  <a:pt x="31" y="432"/>
                </a:lnTo>
                <a:lnTo>
                  <a:pt x="23" y="414"/>
                </a:lnTo>
                <a:lnTo>
                  <a:pt x="16" y="396"/>
                </a:lnTo>
                <a:lnTo>
                  <a:pt x="10" y="378"/>
                </a:lnTo>
                <a:lnTo>
                  <a:pt x="6" y="359"/>
                </a:lnTo>
                <a:lnTo>
                  <a:pt x="3" y="340"/>
                </a:lnTo>
                <a:lnTo>
                  <a:pt x="1" y="320"/>
                </a:lnTo>
                <a:lnTo>
                  <a:pt x="0" y="300"/>
                </a:lnTo>
                <a:lnTo>
                  <a:pt x="1" y="280"/>
                </a:lnTo>
                <a:lnTo>
                  <a:pt x="3" y="260"/>
                </a:lnTo>
                <a:lnTo>
                  <a:pt x="6" y="241"/>
                </a:lnTo>
                <a:lnTo>
                  <a:pt x="10" y="222"/>
                </a:lnTo>
                <a:lnTo>
                  <a:pt x="16" y="204"/>
                </a:lnTo>
                <a:lnTo>
                  <a:pt x="23" y="186"/>
                </a:lnTo>
                <a:lnTo>
                  <a:pt x="31" y="168"/>
                </a:lnTo>
                <a:lnTo>
                  <a:pt x="41" y="150"/>
                </a:lnTo>
                <a:lnTo>
                  <a:pt x="52" y="133"/>
                </a:lnTo>
                <a:lnTo>
                  <a:pt x="63" y="117"/>
                </a:lnTo>
                <a:lnTo>
                  <a:pt x="75" y="102"/>
                </a:lnTo>
                <a:lnTo>
                  <a:pt x="88" y="87"/>
                </a:lnTo>
                <a:lnTo>
                  <a:pt x="102" y="74"/>
                </a:lnTo>
                <a:lnTo>
                  <a:pt x="117" y="62"/>
                </a:lnTo>
                <a:lnTo>
                  <a:pt x="133" y="51"/>
                </a:lnTo>
                <a:lnTo>
                  <a:pt x="150" y="40"/>
                </a:lnTo>
                <a:lnTo>
                  <a:pt x="168" y="30"/>
                </a:lnTo>
                <a:lnTo>
                  <a:pt x="186" y="22"/>
                </a:lnTo>
                <a:lnTo>
                  <a:pt x="204" y="15"/>
                </a:lnTo>
                <a:lnTo>
                  <a:pt x="222" y="10"/>
                </a:lnTo>
                <a:lnTo>
                  <a:pt x="241" y="5"/>
                </a:lnTo>
                <a:lnTo>
                  <a:pt x="260" y="2"/>
                </a:lnTo>
                <a:lnTo>
                  <a:pt x="280" y="1"/>
                </a:lnTo>
                <a:lnTo>
                  <a:pt x="301" y="0"/>
                </a:lnTo>
                <a:lnTo>
                  <a:pt x="321" y="1"/>
                </a:lnTo>
                <a:lnTo>
                  <a:pt x="341" y="2"/>
                </a:lnTo>
                <a:lnTo>
                  <a:pt x="360" y="5"/>
                </a:lnTo>
                <a:lnTo>
                  <a:pt x="379" y="10"/>
                </a:lnTo>
                <a:lnTo>
                  <a:pt x="397" y="15"/>
                </a:lnTo>
                <a:lnTo>
                  <a:pt x="415" y="22"/>
                </a:lnTo>
                <a:lnTo>
                  <a:pt x="433" y="30"/>
                </a:lnTo>
                <a:lnTo>
                  <a:pt x="451" y="40"/>
                </a:lnTo>
                <a:lnTo>
                  <a:pt x="468" y="51"/>
                </a:lnTo>
                <a:lnTo>
                  <a:pt x="484" y="62"/>
                </a:lnTo>
                <a:lnTo>
                  <a:pt x="499" y="74"/>
                </a:lnTo>
                <a:lnTo>
                  <a:pt x="513" y="87"/>
                </a:lnTo>
                <a:lnTo>
                  <a:pt x="527" y="102"/>
                </a:lnTo>
                <a:lnTo>
                  <a:pt x="539" y="117"/>
                </a:lnTo>
                <a:lnTo>
                  <a:pt x="550" y="133"/>
                </a:lnTo>
                <a:lnTo>
                  <a:pt x="561" y="150"/>
                </a:lnTo>
                <a:lnTo>
                  <a:pt x="571" y="168"/>
                </a:lnTo>
                <a:lnTo>
                  <a:pt x="579" y="186"/>
                </a:lnTo>
                <a:lnTo>
                  <a:pt x="586" y="204"/>
                </a:lnTo>
                <a:lnTo>
                  <a:pt x="591" y="222"/>
                </a:lnTo>
                <a:lnTo>
                  <a:pt x="596" y="240"/>
                </a:lnTo>
                <a:lnTo>
                  <a:pt x="599" y="260"/>
                </a:lnTo>
                <a:lnTo>
                  <a:pt x="600" y="279"/>
                </a:lnTo>
                <a:close/>
              </a:path>
            </a:pathLst>
          </a:custGeom>
          <a:noFill/>
          <a:ln w="52200" cap="rnd">
            <a:solidFill>
              <a:srgbClr val="000000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3" name="Straight Connector 32">
            <a:extLst>
              <a:ext uri="{FF2B5EF4-FFF2-40B4-BE49-F238E27FC236}">
                <a16:creationId xmlns:a16="http://schemas.microsoft.com/office/drawing/2014/main" id="{30B12C6B-3B1A-489F-9CAA-F0251F49729C}"/>
              </a:ext>
            </a:extLst>
          </p:cNvPr>
          <p:cNvSpPr/>
          <p:nvPr/>
        </p:nvSpPr>
        <p:spPr>
          <a:xfrm>
            <a:off x="8639280" y="4366800"/>
            <a:ext cx="104399" cy="120600"/>
          </a:xfrm>
          <a:prstGeom prst="line">
            <a:avLst/>
          </a:prstGeom>
          <a:noFill/>
          <a:ln w="78840" cap="rnd">
            <a:solidFill>
              <a:srgbClr val="FFFFFF"/>
            </a:solidFill>
            <a:prstDash val="solid"/>
            <a:round/>
          </a:ln>
        </p:spPr>
        <p:txBody>
          <a:bodyPr vert="horz" wrap="square" lIns="129240" tIns="84240" rIns="129240" bIns="8424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BF0F978C-D970-42FF-8DDB-B4DFA99C51CD}"/>
              </a:ext>
            </a:extLst>
          </p:cNvPr>
          <p:cNvSpPr/>
          <p:nvPr/>
        </p:nvSpPr>
        <p:spPr>
          <a:xfrm flipH="1">
            <a:off x="9286920" y="4099680"/>
            <a:ext cx="12600" cy="160200"/>
          </a:xfrm>
          <a:prstGeom prst="line">
            <a:avLst/>
          </a:prstGeom>
          <a:noFill/>
          <a:ln w="78840" cap="rnd">
            <a:solidFill>
              <a:srgbClr val="FFFFFF"/>
            </a:solidFill>
            <a:prstDash val="solid"/>
            <a:round/>
          </a:ln>
        </p:spPr>
        <p:txBody>
          <a:bodyPr vert="horz" wrap="square" lIns="129240" tIns="84240" rIns="129240" bIns="8424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5" name="Straight Connector 34">
            <a:extLst>
              <a:ext uri="{FF2B5EF4-FFF2-40B4-BE49-F238E27FC236}">
                <a16:creationId xmlns:a16="http://schemas.microsoft.com/office/drawing/2014/main" id="{FB21778C-4DFB-42DB-9FA5-86C4AE8BD518}"/>
              </a:ext>
            </a:extLst>
          </p:cNvPr>
          <p:cNvSpPr/>
          <p:nvPr/>
        </p:nvSpPr>
        <p:spPr>
          <a:xfrm flipH="1">
            <a:off x="9715320" y="4449240"/>
            <a:ext cx="122400" cy="106200"/>
          </a:xfrm>
          <a:prstGeom prst="line">
            <a:avLst/>
          </a:prstGeom>
          <a:noFill/>
          <a:ln w="78840" cap="rnd">
            <a:solidFill>
              <a:srgbClr val="FFFFFF"/>
            </a:solidFill>
            <a:prstDash val="solid"/>
            <a:round/>
          </a:ln>
        </p:spPr>
        <p:txBody>
          <a:bodyPr vert="horz" wrap="square" lIns="129240" tIns="84240" rIns="129240" bIns="8424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6" name="Straight Connector 35">
            <a:extLst>
              <a:ext uri="{FF2B5EF4-FFF2-40B4-BE49-F238E27FC236}">
                <a16:creationId xmlns:a16="http://schemas.microsoft.com/office/drawing/2014/main" id="{D105652C-8626-462A-A395-553BB9956646}"/>
              </a:ext>
            </a:extLst>
          </p:cNvPr>
          <p:cNvSpPr/>
          <p:nvPr/>
        </p:nvSpPr>
        <p:spPr>
          <a:xfrm>
            <a:off x="8280720" y="4982760"/>
            <a:ext cx="160559" cy="10080"/>
          </a:xfrm>
          <a:prstGeom prst="line">
            <a:avLst/>
          </a:prstGeom>
          <a:noFill/>
          <a:ln w="78840" cap="rnd">
            <a:solidFill>
              <a:srgbClr val="FFFFFF"/>
            </a:solidFill>
            <a:prstDash val="solid"/>
            <a:round/>
          </a:ln>
        </p:spPr>
        <p:txBody>
          <a:bodyPr vert="horz" wrap="square" lIns="129240" tIns="84240" rIns="129240" bIns="8424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8651A03D-05D1-480A-AFD8-A1CD1116FF49}"/>
              </a:ext>
            </a:extLst>
          </p:cNvPr>
          <p:cNvSpPr/>
          <p:nvPr/>
        </p:nvSpPr>
        <p:spPr>
          <a:xfrm flipV="1">
            <a:off x="8550360" y="5458680"/>
            <a:ext cx="122760" cy="106200"/>
          </a:xfrm>
          <a:prstGeom prst="line">
            <a:avLst/>
          </a:prstGeom>
          <a:noFill/>
          <a:ln w="78840" cap="rnd">
            <a:solidFill>
              <a:srgbClr val="FFFFFF"/>
            </a:solidFill>
            <a:prstDash val="solid"/>
            <a:round/>
          </a:ln>
        </p:spPr>
        <p:txBody>
          <a:bodyPr vert="horz" wrap="square" lIns="129240" tIns="84240" rIns="129240" bIns="8424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41C58D7-D88B-4868-B802-93D2AFF0BA3E}"/>
              </a:ext>
            </a:extLst>
          </p:cNvPr>
          <p:cNvSpPr/>
          <p:nvPr/>
        </p:nvSpPr>
        <p:spPr>
          <a:xfrm>
            <a:off x="5009400" y="429480"/>
            <a:ext cx="20736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7" h="508">
                <a:moveTo>
                  <a:pt x="0" y="73"/>
                </a:moveTo>
                <a:lnTo>
                  <a:pt x="328" y="508"/>
                </a:lnTo>
                <a:lnTo>
                  <a:pt x="577" y="0"/>
                </a:lnTo>
                <a:close/>
              </a:path>
            </a:pathLst>
          </a:custGeom>
          <a:noFill/>
          <a:ln w="52200" cap="rnd">
            <a:solidFill>
              <a:srgbClr val="FFFFFF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6F0941-57AB-4692-A0A4-9F34DD57778D}"/>
              </a:ext>
            </a:extLst>
          </p:cNvPr>
          <p:cNvSpPr/>
          <p:nvPr/>
        </p:nvSpPr>
        <p:spPr>
          <a:xfrm>
            <a:off x="6346800" y="5160240"/>
            <a:ext cx="186480" cy="202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9" h="563">
                <a:moveTo>
                  <a:pt x="0" y="262"/>
                </a:moveTo>
                <a:lnTo>
                  <a:pt x="455" y="563"/>
                </a:lnTo>
                <a:lnTo>
                  <a:pt x="519" y="0"/>
                </a:lnTo>
                <a:close/>
              </a:path>
            </a:pathLst>
          </a:custGeom>
          <a:noFill/>
          <a:ln w="52200" cap="rnd">
            <a:solidFill>
              <a:srgbClr val="FFFFFF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0310C860-B1C4-4A85-A6B2-827B0E0FDBDE}"/>
              </a:ext>
            </a:extLst>
          </p:cNvPr>
          <p:cNvSpPr/>
          <p:nvPr/>
        </p:nvSpPr>
        <p:spPr>
          <a:xfrm flipH="1">
            <a:off x="8121600" y="1173240"/>
            <a:ext cx="126360" cy="126360"/>
          </a:xfrm>
          <a:prstGeom prst="line">
            <a:avLst/>
          </a:prstGeom>
          <a:noFill/>
          <a:ln w="52200" cap="rnd">
            <a:solidFill>
              <a:srgbClr val="FFFFFF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1E64FEEA-3CBD-4EB1-8AD7-1B3CF3434047}"/>
              </a:ext>
            </a:extLst>
          </p:cNvPr>
          <p:cNvSpPr/>
          <p:nvPr/>
        </p:nvSpPr>
        <p:spPr>
          <a:xfrm>
            <a:off x="8121600" y="1173240"/>
            <a:ext cx="126360" cy="126360"/>
          </a:xfrm>
          <a:prstGeom prst="line">
            <a:avLst/>
          </a:prstGeom>
          <a:noFill/>
          <a:ln w="52200" cap="rnd">
            <a:solidFill>
              <a:srgbClr val="FFFFFF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3436874-8738-4563-8DD5-3FB80FBF708B}"/>
              </a:ext>
            </a:extLst>
          </p:cNvPr>
          <p:cNvSpPr/>
          <p:nvPr/>
        </p:nvSpPr>
        <p:spPr>
          <a:xfrm>
            <a:off x="9668880" y="2216880"/>
            <a:ext cx="216000" cy="2156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1" h="600">
                <a:moveTo>
                  <a:pt x="601" y="300"/>
                </a:moveTo>
                <a:lnTo>
                  <a:pt x="600" y="320"/>
                </a:lnTo>
                <a:lnTo>
                  <a:pt x="598" y="340"/>
                </a:lnTo>
                <a:lnTo>
                  <a:pt x="595" y="359"/>
                </a:lnTo>
                <a:lnTo>
                  <a:pt x="591" y="378"/>
                </a:lnTo>
                <a:lnTo>
                  <a:pt x="585" y="396"/>
                </a:lnTo>
                <a:lnTo>
                  <a:pt x="578" y="414"/>
                </a:lnTo>
                <a:lnTo>
                  <a:pt x="570" y="432"/>
                </a:lnTo>
                <a:lnTo>
                  <a:pt x="560" y="450"/>
                </a:lnTo>
                <a:lnTo>
                  <a:pt x="549" y="467"/>
                </a:lnTo>
                <a:lnTo>
                  <a:pt x="538" y="484"/>
                </a:lnTo>
                <a:lnTo>
                  <a:pt x="526" y="499"/>
                </a:lnTo>
                <a:lnTo>
                  <a:pt x="513" y="513"/>
                </a:lnTo>
                <a:lnTo>
                  <a:pt x="499" y="526"/>
                </a:lnTo>
                <a:lnTo>
                  <a:pt x="484" y="538"/>
                </a:lnTo>
                <a:lnTo>
                  <a:pt x="468" y="549"/>
                </a:lnTo>
                <a:lnTo>
                  <a:pt x="451" y="560"/>
                </a:lnTo>
                <a:lnTo>
                  <a:pt x="433" y="570"/>
                </a:lnTo>
                <a:lnTo>
                  <a:pt x="415" y="578"/>
                </a:lnTo>
                <a:lnTo>
                  <a:pt x="397" y="585"/>
                </a:lnTo>
                <a:lnTo>
                  <a:pt x="378" y="590"/>
                </a:lnTo>
                <a:lnTo>
                  <a:pt x="360" y="595"/>
                </a:lnTo>
                <a:lnTo>
                  <a:pt x="340" y="598"/>
                </a:lnTo>
                <a:lnTo>
                  <a:pt x="320" y="599"/>
                </a:lnTo>
                <a:lnTo>
                  <a:pt x="300" y="600"/>
                </a:lnTo>
                <a:lnTo>
                  <a:pt x="280" y="599"/>
                </a:lnTo>
                <a:lnTo>
                  <a:pt x="260" y="598"/>
                </a:lnTo>
                <a:lnTo>
                  <a:pt x="241" y="595"/>
                </a:lnTo>
                <a:lnTo>
                  <a:pt x="222" y="590"/>
                </a:lnTo>
                <a:lnTo>
                  <a:pt x="204" y="585"/>
                </a:lnTo>
                <a:lnTo>
                  <a:pt x="186" y="578"/>
                </a:lnTo>
                <a:lnTo>
                  <a:pt x="168" y="570"/>
                </a:lnTo>
                <a:lnTo>
                  <a:pt x="150" y="560"/>
                </a:lnTo>
                <a:lnTo>
                  <a:pt x="133" y="549"/>
                </a:lnTo>
                <a:lnTo>
                  <a:pt x="116" y="538"/>
                </a:lnTo>
                <a:lnTo>
                  <a:pt x="101" y="526"/>
                </a:lnTo>
                <a:lnTo>
                  <a:pt x="87" y="513"/>
                </a:lnTo>
                <a:lnTo>
                  <a:pt x="74" y="499"/>
                </a:lnTo>
                <a:lnTo>
                  <a:pt x="62" y="484"/>
                </a:lnTo>
                <a:lnTo>
                  <a:pt x="51" y="467"/>
                </a:lnTo>
                <a:lnTo>
                  <a:pt x="40" y="450"/>
                </a:lnTo>
                <a:lnTo>
                  <a:pt x="30" y="432"/>
                </a:lnTo>
                <a:lnTo>
                  <a:pt x="22" y="414"/>
                </a:lnTo>
                <a:lnTo>
                  <a:pt x="15" y="396"/>
                </a:lnTo>
                <a:lnTo>
                  <a:pt x="10" y="378"/>
                </a:lnTo>
                <a:lnTo>
                  <a:pt x="5" y="359"/>
                </a:lnTo>
                <a:lnTo>
                  <a:pt x="2" y="340"/>
                </a:lnTo>
                <a:lnTo>
                  <a:pt x="1" y="320"/>
                </a:lnTo>
                <a:lnTo>
                  <a:pt x="0" y="300"/>
                </a:lnTo>
                <a:lnTo>
                  <a:pt x="1" y="280"/>
                </a:lnTo>
                <a:lnTo>
                  <a:pt x="2" y="260"/>
                </a:lnTo>
                <a:lnTo>
                  <a:pt x="5" y="241"/>
                </a:lnTo>
                <a:lnTo>
                  <a:pt x="10" y="222"/>
                </a:lnTo>
                <a:lnTo>
                  <a:pt x="15" y="204"/>
                </a:lnTo>
                <a:lnTo>
                  <a:pt x="22" y="186"/>
                </a:lnTo>
                <a:lnTo>
                  <a:pt x="30" y="168"/>
                </a:lnTo>
                <a:lnTo>
                  <a:pt x="40" y="150"/>
                </a:lnTo>
                <a:lnTo>
                  <a:pt x="51" y="133"/>
                </a:lnTo>
                <a:lnTo>
                  <a:pt x="62" y="116"/>
                </a:lnTo>
                <a:lnTo>
                  <a:pt x="74" y="101"/>
                </a:lnTo>
                <a:lnTo>
                  <a:pt x="87" y="87"/>
                </a:lnTo>
                <a:lnTo>
                  <a:pt x="101" y="74"/>
                </a:lnTo>
                <a:lnTo>
                  <a:pt x="116" y="62"/>
                </a:lnTo>
                <a:lnTo>
                  <a:pt x="133" y="51"/>
                </a:lnTo>
                <a:lnTo>
                  <a:pt x="150" y="40"/>
                </a:lnTo>
                <a:lnTo>
                  <a:pt x="168" y="30"/>
                </a:lnTo>
                <a:lnTo>
                  <a:pt x="186" y="22"/>
                </a:lnTo>
                <a:lnTo>
                  <a:pt x="204" y="15"/>
                </a:lnTo>
                <a:lnTo>
                  <a:pt x="222" y="9"/>
                </a:lnTo>
                <a:lnTo>
                  <a:pt x="241" y="5"/>
                </a:lnTo>
                <a:lnTo>
                  <a:pt x="260" y="2"/>
                </a:lnTo>
                <a:lnTo>
                  <a:pt x="280" y="1"/>
                </a:lnTo>
                <a:lnTo>
                  <a:pt x="300" y="0"/>
                </a:lnTo>
                <a:lnTo>
                  <a:pt x="321" y="1"/>
                </a:lnTo>
                <a:lnTo>
                  <a:pt x="341" y="2"/>
                </a:lnTo>
                <a:lnTo>
                  <a:pt x="360" y="5"/>
                </a:lnTo>
                <a:lnTo>
                  <a:pt x="379" y="9"/>
                </a:lnTo>
                <a:lnTo>
                  <a:pt x="397" y="15"/>
                </a:lnTo>
                <a:lnTo>
                  <a:pt x="415" y="22"/>
                </a:lnTo>
                <a:lnTo>
                  <a:pt x="433" y="30"/>
                </a:lnTo>
                <a:lnTo>
                  <a:pt x="451" y="40"/>
                </a:lnTo>
                <a:lnTo>
                  <a:pt x="468" y="51"/>
                </a:lnTo>
                <a:lnTo>
                  <a:pt x="484" y="62"/>
                </a:lnTo>
                <a:lnTo>
                  <a:pt x="499" y="74"/>
                </a:lnTo>
                <a:lnTo>
                  <a:pt x="513" y="87"/>
                </a:lnTo>
                <a:lnTo>
                  <a:pt x="526" y="101"/>
                </a:lnTo>
                <a:lnTo>
                  <a:pt x="538" y="116"/>
                </a:lnTo>
                <a:lnTo>
                  <a:pt x="549" y="133"/>
                </a:lnTo>
                <a:lnTo>
                  <a:pt x="560" y="150"/>
                </a:lnTo>
                <a:lnTo>
                  <a:pt x="570" y="168"/>
                </a:lnTo>
                <a:lnTo>
                  <a:pt x="578" y="186"/>
                </a:lnTo>
                <a:lnTo>
                  <a:pt x="585" y="204"/>
                </a:lnTo>
                <a:lnTo>
                  <a:pt x="591" y="222"/>
                </a:lnTo>
                <a:lnTo>
                  <a:pt x="595" y="241"/>
                </a:lnTo>
                <a:lnTo>
                  <a:pt x="598" y="260"/>
                </a:lnTo>
                <a:lnTo>
                  <a:pt x="600" y="280"/>
                </a:lnTo>
                <a:close/>
              </a:path>
            </a:pathLst>
          </a:custGeom>
          <a:noFill/>
          <a:ln w="52200" cap="rnd">
            <a:solidFill>
              <a:srgbClr val="FFFFFF"/>
            </a:solidFill>
            <a:prstDash val="solid"/>
            <a:round/>
          </a:ln>
        </p:spPr>
        <p:txBody>
          <a:bodyPr vert="horz" wrap="square" lIns="115920" tIns="70920" rIns="115920" bIns="7092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131C409-170B-49B3-B7C6-87D4AB08A5E6}"/>
              </a:ext>
            </a:extLst>
          </p:cNvPr>
          <p:cNvSpPr/>
          <p:nvPr/>
        </p:nvSpPr>
        <p:spPr>
          <a:xfrm>
            <a:off x="0" y="3714120"/>
            <a:ext cx="109440" cy="19699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5473">
                <a:moveTo>
                  <a:pt x="0" y="0"/>
                </a:moveTo>
                <a:lnTo>
                  <a:pt x="305" y="0"/>
                </a:lnTo>
                <a:lnTo>
                  <a:pt x="305" y="5473"/>
                </a:lnTo>
                <a:lnTo>
                  <a:pt x="0" y="5473"/>
                </a:lnTo>
                <a:close/>
              </a:path>
            </a:pathLst>
          </a:custGeom>
          <a:solidFill>
            <a:srgbClr val="000000"/>
          </a:solidFill>
          <a:ln cap="rnd">
            <a:noFill/>
            <a:prstDash val="solid"/>
          </a:ln>
        </p:spPr>
        <p:txBody>
          <a:bodyPr vert="horz" wrap="squar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3F4F047-DCDC-400D-A2CA-AD90A00AA879}"/>
              </a:ext>
            </a:extLst>
          </p:cNvPr>
          <p:cNvSpPr/>
          <p:nvPr/>
        </p:nvSpPr>
        <p:spPr>
          <a:xfrm>
            <a:off x="9997920" y="360"/>
            <a:ext cx="109440" cy="19699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5473">
                <a:moveTo>
                  <a:pt x="0" y="0"/>
                </a:moveTo>
                <a:lnTo>
                  <a:pt x="305" y="0"/>
                </a:lnTo>
                <a:lnTo>
                  <a:pt x="305" y="5473"/>
                </a:lnTo>
                <a:lnTo>
                  <a:pt x="0" y="5473"/>
                </a:lnTo>
                <a:close/>
              </a:path>
            </a:pathLst>
          </a:custGeom>
          <a:solidFill>
            <a:srgbClr val="000000"/>
          </a:solidFill>
          <a:ln cap="rnd">
            <a:noFill/>
            <a:prstDash val="solid"/>
          </a:ln>
        </p:spPr>
        <p:txBody>
          <a:bodyPr vert="horz" wrap="squar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hangingPunct="0">
        <a:tabLst/>
        <a:defRPr lang="en-US" sz="468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rtl="0" hangingPunct="0">
        <a:tabLst/>
        <a:defRPr lang="en-US" sz="2400"/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1C90-303C-4371-AE86-72CCC97238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1600200"/>
            <a:ext cx="9986040" cy="2286000"/>
          </a:xfrm>
        </p:spPr>
        <p:txBody>
          <a:bodyPr vert="horz"/>
          <a:lstStyle/>
          <a:p>
            <a:pPr lvl="0"/>
            <a:r>
              <a:rPr lang="en-US" b="1" i="1">
                <a:effectLst>
                  <a:outerShdw dist="17961" dir="2700000">
                    <a:scrgbClr r="0" g="0" b="0"/>
                  </a:outerShdw>
                </a:effectLst>
              </a:rPr>
              <a:t>Job Portal </a:t>
            </a:r>
            <a:br>
              <a:rPr lang="en-US" b="1" i="1">
                <a:effectLst>
                  <a:outerShdw dist="17961" dir="2700000">
                    <a:scrgbClr r="0" g="0" b="0"/>
                  </a:outerShdw>
                </a:effectLst>
              </a:rPr>
            </a:br>
            <a:r>
              <a:rPr lang="en-US" b="1" i="1">
                <a:effectLst>
                  <a:outerShdw dist="17961" dir="2700000">
                    <a:scrgbClr r="0" g="0" b="0"/>
                  </a:outerShdw>
                </a:effectLst>
              </a:rPr>
              <a:t>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23C0C3AD-E344-4C3F-870B-BB70D04F82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D9620BB-68F2-4452-8D9A-0B932417D3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B8BDA4E-F736-4629-8344-D839F6DF41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FDF8A37-FEA0-4DE0-B31B-C743493A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454B6DA-F5AF-4C32-AA71-649DF7CE3F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2ACE4A7-735D-4E95-B986-3BDAD8B100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EACF1AB0-1008-45C6-A5D5-4A5ADC51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29CE7ED-D036-434A-A365-1BA4C7C396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5573BF49-9CF4-4952-BEA2-526769CB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28418729-277D-4148-8543-EC5A1BC262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7107CA28-52D6-49D5-9F4D-7E4440E5EB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DFFA5A7-2485-489B-B874-11A9C292984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6B9E9512-D3CF-4C27-9A03-39E1EEE637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B9AA0777-513E-4B94-B653-E6D4C08831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B7D64E64-6E39-49F4-9B52-780B706A19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5FBA6D0-A1AB-4D19-A721-6677F78079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01067BF-BB57-46F9-8F05-3D8BB9D0D6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3F38949-D511-429B-82F2-A1A1879E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8A09701-C621-4FB7-BAB1-123682F665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0F09052-7DC6-4260-8D4B-E5AD53BCB7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E02F8C1E-CF35-4109-8C23-82CB33E1FE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8720"/>
            <a:ext cx="10080000" cy="5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217EC019-4627-48D2-8A87-94D9EC42F4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15BF-ED6B-4953-A212-EEDCA9B651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06820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Indexing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2679BE34-325A-46FC-A992-E213EC2B354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E2220BE-1482-4079-AC16-037DFEF5B6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605FE76-1236-4051-8DFC-FA0B3034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A98EF088-B5D7-4BF0-B91F-91946227AE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A9E320B-2C35-4611-B61D-891D947224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81A6162-8487-435D-AB9B-06197305ED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A963F4A6-270C-4B5B-A9A1-13573ED1A0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E38C878-570D-426B-94F6-64BBF21A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EB42C9E-C12D-402F-87F4-0FFB644835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DFCE81A-A805-4787-8F50-FB6D3278A1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DD34671-06B4-467A-84B7-7B50EFAC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6D0C65D5-40CC-49CD-A943-F78EAC7DDE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BE7A9A88-225E-499F-856F-607269F9E4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C378CE1-D4C0-42D3-85A9-287B291C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86200"/>
            <a:ext cx="10080000" cy="5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2DEB8AE0-57CD-4F46-8750-3BA5466B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257BD0C3-C06A-4A61-9C20-F4E4746102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5BE3D33-4A02-4D65-923D-392FD5A79A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A6E33763-47CE-4911-A152-51A515A0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B23F5AAA-5413-40C3-88BC-9223C103584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Widescreen</PresentationFormat>
  <Paragraphs>45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Liberation Sans</vt:lpstr>
      <vt:lpstr>Liberation Serif</vt:lpstr>
      <vt:lpstr>Noto Sans</vt:lpstr>
      <vt:lpstr>Arial</vt:lpstr>
      <vt:lpstr>Calibri</vt:lpstr>
      <vt:lpstr>Default</vt:lpstr>
      <vt:lpstr>Cover</vt:lpstr>
      <vt:lpstr>Job Portal 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Portal  Management</dc:title>
  <cp:lastModifiedBy>cloudconvert_13</cp:lastModifiedBy>
  <cp:revision>3</cp:revision>
  <dcterms:created xsi:type="dcterms:W3CDTF">2022-02-05T18:29:02Z</dcterms:created>
  <dcterms:modified xsi:type="dcterms:W3CDTF">2022-02-05T23:59:39Z</dcterms:modified>
</cp:coreProperties>
</file>